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80" r:id="rId4"/>
    <p:sldId id="281" r:id="rId5"/>
    <p:sldId id="260" r:id="rId6"/>
    <p:sldId id="278" r:id="rId7"/>
    <p:sldId id="262" r:id="rId8"/>
    <p:sldId id="263" r:id="rId9"/>
    <p:sldId id="265" r:id="rId10"/>
    <p:sldId id="266" r:id="rId11"/>
    <p:sldId id="273" r:id="rId12"/>
    <p:sldId id="272" r:id="rId13"/>
    <p:sldId id="267" r:id="rId14"/>
    <p:sldId id="269" r:id="rId15"/>
    <p:sldId id="276" r:id="rId16"/>
    <p:sldId id="270" r:id="rId17"/>
    <p:sldId id="277" r:id="rId18"/>
    <p:sldId id="274" r:id="rId19"/>
    <p:sldId id="271" r:id="rId20"/>
    <p:sldId id="268" r:id="rId21"/>
    <p:sldId id="264" r:id="rId22"/>
    <p:sldId id="279" r:id="rId23"/>
  </p:sldIdLst>
  <p:sldSz cx="12192000" cy="6858000"/>
  <p:notesSz cx="6858000" cy="9144000"/>
  <p:defaultTextStyle>
    <a:defPPr>
      <a:defRPr lang="hu-H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1285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22FD89E2-1F77-4327-92D1-D51038A83DD4}" v="3" dt="2024-09-06T12:52:28.056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79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33" Type="http://schemas.openxmlformats.org/officeDocument/2006/relationships/customXml" Target="../customXml/item3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32" Type="http://schemas.openxmlformats.org/officeDocument/2006/relationships/customXml" Target="../customXml/item2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customXml" Target="../customXml/item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Relationship Id="rId30" Type="http://schemas.microsoft.com/office/2015/10/relationships/revisionInfo" Target="revisionInfo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Domonkos Márk" userId="5b754e74-2ec2-4aaf-b9f5-cf8f0656bdfa" providerId="ADAL" clId="{31D737E8-8FFC-43E4-AAEC-57A7794BE212}"/>
    <pc:docChg chg="undo custSel addSld delSld modSld sldOrd">
      <pc:chgData name="Domonkos Márk" userId="5b754e74-2ec2-4aaf-b9f5-cf8f0656bdfa" providerId="ADAL" clId="{31D737E8-8FFC-43E4-AAEC-57A7794BE212}" dt="2022-07-13T10:24:45.118" v="1500" actId="680"/>
      <pc:docMkLst>
        <pc:docMk/>
      </pc:docMkLst>
      <pc:sldChg chg="modSp del mod">
        <pc:chgData name="Domonkos Márk" userId="5b754e74-2ec2-4aaf-b9f5-cf8f0656bdfa" providerId="ADAL" clId="{31D737E8-8FFC-43E4-AAEC-57A7794BE212}" dt="2022-07-13T10:24:36.757" v="1498" actId="47"/>
        <pc:sldMkLst>
          <pc:docMk/>
          <pc:sldMk cId="409617917" sldId="256"/>
        </pc:sldMkLst>
        <pc:spChg chg="mod">
          <ac:chgData name="Domonkos Márk" userId="5b754e74-2ec2-4aaf-b9f5-cf8f0656bdfa" providerId="ADAL" clId="{31D737E8-8FFC-43E4-AAEC-57A7794BE212}" dt="2022-07-13T10:24:12.456" v="1484" actId="27636"/>
          <ac:spMkLst>
            <pc:docMk/>
            <pc:sldMk cId="409617917" sldId="256"/>
            <ac:spMk id="2" creationId="{FB887D79-A9CC-4FD1-A8B9-D42E563721F6}"/>
          </ac:spMkLst>
        </pc:spChg>
        <pc:spChg chg="mod">
          <ac:chgData name="Domonkos Márk" userId="5b754e74-2ec2-4aaf-b9f5-cf8f0656bdfa" providerId="ADAL" clId="{31D737E8-8FFC-43E4-AAEC-57A7794BE212}" dt="2022-07-13T10:24:19.685" v="1486" actId="6549"/>
          <ac:spMkLst>
            <pc:docMk/>
            <pc:sldMk cId="409617917" sldId="256"/>
            <ac:spMk id="3" creationId="{4008CD27-A5B1-404F-912A-5BDFA6CADAE5}"/>
          </ac:spMkLst>
        </pc:spChg>
        <pc:spChg chg="mod">
          <ac:chgData name="Domonkos Márk" userId="5b754e74-2ec2-4aaf-b9f5-cf8f0656bdfa" providerId="ADAL" clId="{31D737E8-8FFC-43E4-AAEC-57A7794BE212}" dt="2022-07-13T10:24:22.452" v="1489" actId="27636"/>
          <ac:spMkLst>
            <pc:docMk/>
            <pc:sldMk cId="409617917" sldId="256"/>
            <ac:spMk id="5" creationId="{1F10701C-DB10-4110-9E9C-CB8EB58515A3}"/>
          </ac:spMkLst>
        </pc:spChg>
      </pc:sldChg>
      <pc:sldChg chg="new">
        <pc:chgData name="Domonkos Márk" userId="5b754e74-2ec2-4aaf-b9f5-cf8f0656bdfa" providerId="ADAL" clId="{31D737E8-8FFC-43E4-AAEC-57A7794BE212}" dt="2022-07-13T10:24:38.339" v="1499" actId="680"/>
        <pc:sldMkLst>
          <pc:docMk/>
          <pc:sldMk cId="4081613671" sldId="256"/>
        </pc:sldMkLst>
      </pc:sldChg>
      <pc:sldChg chg="new">
        <pc:chgData name="Domonkos Márk" userId="5b754e74-2ec2-4aaf-b9f5-cf8f0656bdfa" providerId="ADAL" clId="{31D737E8-8FFC-43E4-AAEC-57A7794BE212}" dt="2022-07-13T10:24:45.118" v="1500" actId="680"/>
        <pc:sldMkLst>
          <pc:docMk/>
          <pc:sldMk cId="1811319324" sldId="257"/>
        </pc:sldMkLst>
      </pc:sldChg>
      <pc:sldChg chg="addSp modSp del mod">
        <pc:chgData name="Domonkos Márk" userId="5b754e74-2ec2-4aaf-b9f5-cf8f0656bdfa" providerId="ADAL" clId="{31D737E8-8FFC-43E4-AAEC-57A7794BE212}" dt="2022-07-13T10:24:34.291" v="1491" actId="47"/>
        <pc:sldMkLst>
          <pc:docMk/>
          <pc:sldMk cId="4092062083" sldId="257"/>
        </pc:sldMkLst>
        <pc:spChg chg="mod">
          <ac:chgData name="Domonkos Márk" userId="5b754e74-2ec2-4aaf-b9f5-cf8f0656bdfa" providerId="ADAL" clId="{31D737E8-8FFC-43E4-AAEC-57A7794BE212}" dt="2022-07-13T09:49:08.869" v="321" actId="14100"/>
          <ac:spMkLst>
            <pc:docMk/>
            <pc:sldMk cId="4092062083" sldId="257"/>
            <ac:spMk id="2" creationId="{9957989A-4D82-4FAA-952B-DD8F3C525DFB}"/>
          </ac:spMkLst>
        </pc:spChg>
        <pc:spChg chg="mod">
          <ac:chgData name="Domonkos Márk" userId="5b754e74-2ec2-4aaf-b9f5-cf8f0656bdfa" providerId="ADAL" clId="{31D737E8-8FFC-43E4-AAEC-57A7794BE212}" dt="2022-07-13T09:45:43.883" v="178" actId="20577"/>
          <ac:spMkLst>
            <pc:docMk/>
            <pc:sldMk cId="4092062083" sldId="257"/>
            <ac:spMk id="6" creationId="{A058E595-2C25-4EB0-B209-C1B21C2F22EF}"/>
          </ac:spMkLst>
        </pc:spChg>
        <pc:picChg chg="add mod">
          <ac:chgData name="Domonkos Márk" userId="5b754e74-2ec2-4aaf-b9f5-cf8f0656bdfa" providerId="ADAL" clId="{31D737E8-8FFC-43E4-AAEC-57A7794BE212}" dt="2022-07-13T09:49:14.388" v="323" actId="1076"/>
          <ac:picMkLst>
            <pc:docMk/>
            <pc:sldMk cId="4092062083" sldId="257"/>
            <ac:picMk id="7" creationId="{39A8F72E-1551-ED22-EA46-47CFF6BC56D0}"/>
          </ac:picMkLst>
        </pc:picChg>
        <pc:picChg chg="add mod">
          <ac:chgData name="Domonkos Márk" userId="5b754e74-2ec2-4aaf-b9f5-cf8f0656bdfa" providerId="ADAL" clId="{31D737E8-8FFC-43E4-AAEC-57A7794BE212}" dt="2022-07-13T09:49:34.309" v="331" actId="1076"/>
          <ac:picMkLst>
            <pc:docMk/>
            <pc:sldMk cId="4092062083" sldId="257"/>
            <ac:picMk id="8" creationId="{08856B56-429C-AD7D-7BF4-74158E5AB129}"/>
          </ac:picMkLst>
        </pc:picChg>
        <pc:picChg chg="add mod">
          <ac:chgData name="Domonkos Márk" userId="5b754e74-2ec2-4aaf-b9f5-cf8f0656bdfa" providerId="ADAL" clId="{31D737E8-8FFC-43E4-AAEC-57A7794BE212}" dt="2022-07-13T09:49:42.188" v="333" actId="1076"/>
          <ac:picMkLst>
            <pc:docMk/>
            <pc:sldMk cId="4092062083" sldId="257"/>
            <ac:picMk id="9" creationId="{0287226A-CC66-9B9C-C73E-00D1B1CBF05C}"/>
          </ac:picMkLst>
        </pc:picChg>
        <pc:picChg chg="add mod">
          <ac:chgData name="Domonkos Márk" userId="5b754e74-2ec2-4aaf-b9f5-cf8f0656bdfa" providerId="ADAL" clId="{31D737E8-8FFC-43E4-AAEC-57A7794BE212}" dt="2022-07-13T09:49:40.708" v="332" actId="1076"/>
          <ac:picMkLst>
            <pc:docMk/>
            <pc:sldMk cId="4092062083" sldId="257"/>
            <ac:picMk id="10" creationId="{4EDD1B80-E662-05A9-18F0-A87AFBDA70C5}"/>
          </ac:picMkLst>
        </pc:picChg>
      </pc:sldChg>
      <pc:sldChg chg="del">
        <pc:chgData name="Domonkos Márk" userId="5b754e74-2ec2-4aaf-b9f5-cf8f0656bdfa" providerId="ADAL" clId="{31D737E8-8FFC-43E4-AAEC-57A7794BE212}" dt="2022-07-13T10:24:36.365" v="1497" actId="47"/>
        <pc:sldMkLst>
          <pc:docMk/>
          <pc:sldMk cId="1738916476" sldId="259"/>
        </pc:sldMkLst>
      </pc:sldChg>
      <pc:sldChg chg="del">
        <pc:chgData name="Domonkos Márk" userId="5b754e74-2ec2-4aaf-b9f5-cf8f0656bdfa" providerId="ADAL" clId="{31D737E8-8FFC-43E4-AAEC-57A7794BE212}" dt="2022-07-13T09:49:54.330" v="334" actId="47"/>
        <pc:sldMkLst>
          <pc:docMk/>
          <pc:sldMk cId="17323251" sldId="261"/>
        </pc:sldMkLst>
      </pc:sldChg>
      <pc:sldChg chg="modSp add del mod">
        <pc:chgData name="Domonkos Márk" userId="5b754e74-2ec2-4aaf-b9f5-cf8f0656bdfa" providerId="ADAL" clId="{31D737E8-8FFC-43E4-AAEC-57A7794BE212}" dt="2022-07-13T10:24:33.935" v="1490" actId="47"/>
        <pc:sldMkLst>
          <pc:docMk/>
          <pc:sldMk cId="3891821115" sldId="278"/>
        </pc:sldMkLst>
        <pc:spChg chg="mod">
          <ac:chgData name="Domonkos Márk" userId="5b754e74-2ec2-4aaf-b9f5-cf8f0656bdfa" providerId="ADAL" clId="{31D737E8-8FFC-43E4-AAEC-57A7794BE212}" dt="2022-07-13T09:45:15.796" v="161" actId="27636"/>
          <ac:spMkLst>
            <pc:docMk/>
            <pc:sldMk cId="3891821115" sldId="278"/>
            <ac:spMk id="3" creationId="{B91DDA3B-F2BE-4091-8A77-829E246C40E1}"/>
          </ac:spMkLst>
        </pc:spChg>
      </pc:sldChg>
      <pc:sldChg chg="addSp delSp modSp new del mod ord">
        <pc:chgData name="Domonkos Márk" userId="5b754e74-2ec2-4aaf-b9f5-cf8f0656bdfa" providerId="ADAL" clId="{31D737E8-8FFC-43E4-AAEC-57A7794BE212}" dt="2022-07-13T10:24:34.521" v="1492" actId="47"/>
        <pc:sldMkLst>
          <pc:docMk/>
          <pc:sldMk cId="725556547" sldId="279"/>
        </pc:sldMkLst>
        <pc:spChg chg="mod">
          <ac:chgData name="Domonkos Márk" userId="5b754e74-2ec2-4aaf-b9f5-cf8f0656bdfa" providerId="ADAL" clId="{31D737E8-8FFC-43E4-AAEC-57A7794BE212}" dt="2022-07-13T10:04:10.305" v="682" actId="120"/>
          <ac:spMkLst>
            <pc:docMk/>
            <pc:sldMk cId="725556547" sldId="279"/>
            <ac:spMk id="2" creationId="{2EE699AA-4E39-518F-A7C3-2233AB408FD9}"/>
          </ac:spMkLst>
        </pc:spChg>
        <pc:spChg chg="mod">
          <ac:chgData name="Domonkos Márk" userId="5b754e74-2ec2-4aaf-b9f5-cf8f0656bdfa" providerId="ADAL" clId="{31D737E8-8FFC-43E4-AAEC-57A7794BE212}" dt="2022-07-13T10:09:09.514" v="832" actId="20577"/>
          <ac:spMkLst>
            <pc:docMk/>
            <pc:sldMk cId="725556547" sldId="279"/>
            <ac:spMk id="6" creationId="{41FE8B7B-79EC-96DB-B09C-6459990D5448}"/>
          </ac:spMkLst>
        </pc:spChg>
        <pc:spChg chg="add mod">
          <ac:chgData name="Domonkos Márk" userId="5b754e74-2ec2-4aaf-b9f5-cf8f0656bdfa" providerId="ADAL" clId="{31D737E8-8FFC-43E4-AAEC-57A7794BE212}" dt="2022-07-13T10:04:15.304" v="683" actId="1076"/>
          <ac:spMkLst>
            <pc:docMk/>
            <pc:sldMk cId="725556547" sldId="279"/>
            <ac:spMk id="7" creationId="{8A501CB1-65B1-02F4-B169-CA53F13D7856}"/>
          </ac:spMkLst>
        </pc:spChg>
        <pc:spChg chg="mod">
          <ac:chgData name="Domonkos Márk" userId="5b754e74-2ec2-4aaf-b9f5-cf8f0656bdfa" providerId="ADAL" clId="{31D737E8-8FFC-43E4-AAEC-57A7794BE212}" dt="2022-07-13T09:59:15.649" v="598"/>
          <ac:spMkLst>
            <pc:docMk/>
            <pc:sldMk cId="725556547" sldId="279"/>
            <ac:spMk id="15" creationId="{BAD5684C-98BD-137F-AEE3-1E5D49F578DA}"/>
          </ac:spMkLst>
        </pc:spChg>
        <pc:spChg chg="add mod">
          <ac:chgData name="Domonkos Márk" userId="5b754e74-2ec2-4aaf-b9f5-cf8f0656bdfa" providerId="ADAL" clId="{31D737E8-8FFC-43E4-AAEC-57A7794BE212}" dt="2022-07-13T10:05:20.604" v="696" actId="1076"/>
          <ac:spMkLst>
            <pc:docMk/>
            <pc:sldMk cId="725556547" sldId="279"/>
            <ac:spMk id="17" creationId="{8373555C-D946-B013-24B8-9C9A2F689B8F}"/>
          </ac:spMkLst>
        </pc:spChg>
        <pc:grpChg chg="add mod">
          <ac:chgData name="Domonkos Márk" userId="5b754e74-2ec2-4aaf-b9f5-cf8f0656bdfa" providerId="ADAL" clId="{31D737E8-8FFC-43E4-AAEC-57A7794BE212}" dt="2022-07-13T10:04:19.178" v="684" actId="1076"/>
          <ac:grpSpMkLst>
            <pc:docMk/>
            <pc:sldMk cId="725556547" sldId="279"/>
            <ac:grpSpMk id="14" creationId="{EAE23C25-EF9C-5124-B2EA-4307029CA173}"/>
          </ac:grpSpMkLst>
        </pc:grpChg>
        <pc:picChg chg="add del mod ord">
          <ac:chgData name="Domonkos Márk" userId="5b754e74-2ec2-4aaf-b9f5-cf8f0656bdfa" providerId="ADAL" clId="{31D737E8-8FFC-43E4-AAEC-57A7794BE212}" dt="2022-07-13T09:54:48.718" v="441" actId="478"/>
          <ac:picMkLst>
            <pc:docMk/>
            <pc:sldMk cId="725556547" sldId="279"/>
            <ac:picMk id="9" creationId="{3921E96C-16D4-DAFB-2D3E-09883A222D9B}"/>
          </ac:picMkLst>
        </pc:picChg>
        <pc:picChg chg="add del mod ord">
          <ac:chgData name="Domonkos Márk" userId="5b754e74-2ec2-4aaf-b9f5-cf8f0656bdfa" providerId="ADAL" clId="{31D737E8-8FFC-43E4-AAEC-57A7794BE212}" dt="2022-07-13T09:55:11.402" v="445" actId="478"/>
          <ac:picMkLst>
            <pc:docMk/>
            <pc:sldMk cId="725556547" sldId="279"/>
            <ac:picMk id="11" creationId="{7C4254A2-0BB7-8187-AB78-E183D9C5EE37}"/>
          </ac:picMkLst>
        </pc:picChg>
        <pc:picChg chg="add mod ord">
          <ac:chgData name="Domonkos Márk" userId="5b754e74-2ec2-4aaf-b9f5-cf8f0656bdfa" providerId="ADAL" clId="{31D737E8-8FFC-43E4-AAEC-57A7794BE212}" dt="2022-07-13T10:02:07.404" v="649" actId="1076"/>
          <ac:picMkLst>
            <pc:docMk/>
            <pc:sldMk cId="725556547" sldId="279"/>
            <ac:picMk id="13" creationId="{062E8EB7-DE2F-0D20-2960-E48757483B34}"/>
          </ac:picMkLst>
        </pc:picChg>
        <pc:picChg chg="mod">
          <ac:chgData name="Domonkos Márk" userId="5b754e74-2ec2-4aaf-b9f5-cf8f0656bdfa" providerId="ADAL" clId="{31D737E8-8FFC-43E4-AAEC-57A7794BE212}" dt="2022-07-13T09:59:15.649" v="598"/>
          <ac:picMkLst>
            <pc:docMk/>
            <pc:sldMk cId="725556547" sldId="279"/>
            <ac:picMk id="16" creationId="{C66E1000-23E6-D4B6-982E-73EAEBD18AD0}"/>
          </ac:picMkLst>
        </pc:picChg>
        <pc:picChg chg="add mod">
          <ac:chgData name="Domonkos Márk" userId="5b754e74-2ec2-4aaf-b9f5-cf8f0656bdfa" providerId="ADAL" clId="{31D737E8-8FFC-43E4-AAEC-57A7794BE212}" dt="2022-07-13T10:06:03.091" v="729" actId="1076"/>
          <ac:picMkLst>
            <pc:docMk/>
            <pc:sldMk cId="725556547" sldId="279"/>
            <ac:picMk id="18" creationId="{3C7043A7-41B7-740F-44F6-062FBDA9834A}"/>
          </ac:picMkLst>
        </pc:picChg>
      </pc:sldChg>
      <pc:sldChg chg="addSp delSp modSp new del mod">
        <pc:chgData name="Domonkos Márk" userId="5b754e74-2ec2-4aaf-b9f5-cf8f0656bdfa" providerId="ADAL" clId="{31D737E8-8FFC-43E4-AAEC-57A7794BE212}" dt="2022-07-13T10:24:34.811" v="1493" actId="47"/>
        <pc:sldMkLst>
          <pc:docMk/>
          <pc:sldMk cId="3956414190" sldId="280"/>
        </pc:sldMkLst>
        <pc:spChg chg="mod">
          <ac:chgData name="Domonkos Márk" userId="5b754e74-2ec2-4aaf-b9f5-cf8f0656bdfa" providerId="ADAL" clId="{31D737E8-8FFC-43E4-AAEC-57A7794BE212}" dt="2022-07-13T10:09:52.820" v="842" actId="14100"/>
          <ac:spMkLst>
            <pc:docMk/>
            <pc:sldMk cId="3956414190" sldId="280"/>
            <ac:spMk id="2" creationId="{B0E3316D-99E4-5144-A8CA-A1854C99475A}"/>
          </ac:spMkLst>
        </pc:spChg>
        <pc:spChg chg="mod">
          <ac:chgData name="Domonkos Márk" userId="5b754e74-2ec2-4aaf-b9f5-cf8f0656bdfa" providerId="ADAL" clId="{31D737E8-8FFC-43E4-AAEC-57A7794BE212}" dt="2022-07-13T10:09:00.912" v="825" actId="20577"/>
          <ac:spMkLst>
            <pc:docMk/>
            <pc:sldMk cId="3956414190" sldId="280"/>
            <ac:spMk id="6" creationId="{3E36F1C9-DA76-541F-D73E-CEA80597DA47}"/>
          </ac:spMkLst>
        </pc:spChg>
        <pc:spChg chg="add mod">
          <ac:chgData name="Domonkos Márk" userId="5b754e74-2ec2-4aaf-b9f5-cf8f0656bdfa" providerId="ADAL" clId="{31D737E8-8FFC-43E4-AAEC-57A7794BE212}" dt="2022-07-13T10:11:03.913" v="914" actId="6549"/>
          <ac:spMkLst>
            <pc:docMk/>
            <pc:sldMk cId="3956414190" sldId="280"/>
            <ac:spMk id="13" creationId="{746E0017-6DFF-115B-6B90-8EAEA11552AF}"/>
          </ac:spMkLst>
        </pc:spChg>
        <pc:picChg chg="add del mod">
          <ac:chgData name="Domonkos Márk" userId="5b754e74-2ec2-4aaf-b9f5-cf8f0656bdfa" providerId="ADAL" clId="{31D737E8-8FFC-43E4-AAEC-57A7794BE212}" dt="2022-07-13T10:07:24.549" v="752" actId="478"/>
          <ac:picMkLst>
            <pc:docMk/>
            <pc:sldMk cId="3956414190" sldId="280"/>
            <ac:picMk id="8" creationId="{2EBF3ABD-9FAF-6711-A6CD-A39772B47FA4}"/>
          </ac:picMkLst>
        </pc:picChg>
        <pc:picChg chg="add mod">
          <ac:chgData name="Domonkos Márk" userId="5b754e74-2ec2-4aaf-b9f5-cf8f0656bdfa" providerId="ADAL" clId="{31D737E8-8FFC-43E4-AAEC-57A7794BE212}" dt="2022-07-13T10:10:00.214" v="847" actId="1076"/>
          <ac:picMkLst>
            <pc:docMk/>
            <pc:sldMk cId="3956414190" sldId="280"/>
            <ac:picMk id="9" creationId="{33F2FCAF-95AD-5217-8C95-501423791085}"/>
          </ac:picMkLst>
        </pc:picChg>
        <pc:picChg chg="add mod">
          <ac:chgData name="Domonkos Márk" userId="5b754e74-2ec2-4aaf-b9f5-cf8f0656bdfa" providerId="ADAL" clId="{31D737E8-8FFC-43E4-AAEC-57A7794BE212}" dt="2022-07-13T10:09:54.546" v="843" actId="1076"/>
          <ac:picMkLst>
            <pc:docMk/>
            <pc:sldMk cId="3956414190" sldId="280"/>
            <ac:picMk id="10" creationId="{60A1DB69-5270-0952-B63D-2CEA614C5BA7}"/>
          </ac:picMkLst>
        </pc:picChg>
        <pc:picChg chg="add mod">
          <ac:chgData name="Domonkos Márk" userId="5b754e74-2ec2-4aaf-b9f5-cf8f0656bdfa" providerId="ADAL" clId="{31D737E8-8FFC-43E4-AAEC-57A7794BE212}" dt="2022-07-13T10:10:09.007" v="849" actId="14100"/>
          <ac:picMkLst>
            <pc:docMk/>
            <pc:sldMk cId="3956414190" sldId="280"/>
            <ac:picMk id="11" creationId="{2F8980B9-B6CF-0FAD-D1C1-FFF052B59B36}"/>
          </ac:picMkLst>
        </pc:picChg>
        <pc:picChg chg="add mod">
          <ac:chgData name="Domonkos Márk" userId="5b754e74-2ec2-4aaf-b9f5-cf8f0656bdfa" providerId="ADAL" clId="{31D737E8-8FFC-43E4-AAEC-57A7794BE212}" dt="2022-07-13T10:10:13.818" v="850" actId="14100"/>
          <ac:picMkLst>
            <pc:docMk/>
            <pc:sldMk cId="3956414190" sldId="280"/>
            <ac:picMk id="12" creationId="{087A6392-4DD9-16D8-1419-AED8CBD352FC}"/>
          </ac:picMkLst>
        </pc:picChg>
        <pc:picChg chg="add mod">
          <ac:chgData name="Domonkos Márk" userId="5b754e74-2ec2-4aaf-b9f5-cf8f0656bdfa" providerId="ADAL" clId="{31D737E8-8FFC-43E4-AAEC-57A7794BE212}" dt="2022-07-13T10:11:13.544" v="917" actId="1076"/>
          <ac:picMkLst>
            <pc:docMk/>
            <pc:sldMk cId="3956414190" sldId="280"/>
            <ac:picMk id="14" creationId="{249ED48F-BA05-BE47-BD9A-7C288DEC3178}"/>
          </ac:picMkLst>
        </pc:picChg>
      </pc:sldChg>
      <pc:sldChg chg="addSp modSp new del mod">
        <pc:chgData name="Domonkos Márk" userId="5b754e74-2ec2-4aaf-b9f5-cf8f0656bdfa" providerId="ADAL" clId="{31D737E8-8FFC-43E4-AAEC-57A7794BE212}" dt="2022-07-13T10:24:35.087" v="1494" actId="47"/>
        <pc:sldMkLst>
          <pc:docMk/>
          <pc:sldMk cId="282722412" sldId="281"/>
        </pc:sldMkLst>
        <pc:spChg chg="mod">
          <ac:chgData name="Domonkos Márk" userId="5b754e74-2ec2-4aaf-b9f5-cf8f0656bdfa" providerId="ADAL" clId="{31D737E8-8FFC-43E4-AAEC-57A7794BE212}" dt="2022-07-13T10:14:15.541" v="1035" actId="27636"/>
          <ac:spMkLst>
            <pc:docMk/>
            <pc:sldMk cId="282722412" sldId="281"/>
            <ac:spMk id="2" creationId="{45695F27-90DD-2366-5850-DBCE9B7F529C}"/>
          </ac:spMkLst>
        </pc:spChg>
        <pc:spChg chg="mod">
          <ac:chgData name="Domonkos Márk" userId="5b754e74-2ec2-4aaf-b9f5-cf8f0656bdfa" providerId="ADAL" clId="{31D737E8-8FFC-43E4-AAEC-57A7794BE212}" dt="2022-07-13T10:11:24.957" v="936" actId="20577"/>
          <ac:spMkLst>
            <pc:docMk/>
            <pc:sldMk cId="282722412" sldId="281"/>
            <ac:spMk id="6" creationId="{5B909892-B417-2B29-1E32-EB11E2D9254F}"/>
          </ac:spMkLst>
        </pc:spChg>
        <pc:spChg chg="add mod">
          <ac:chgData name="Domonkos Márk" userId="5b754e74-2ec2-4aaf-b9f5-cf8f0656bdfa" providerId="ADAL" clId="{31D737E8-8FFC-43E4-AAEC-57A7794BE212}" dt="2022-07-13T10:17:09.450" v="1077" actId="14100"/>
          <ac:spMkLst>
            <pc:docMk/>
            <pc:sldMk cId="282722412" sldId="281"/>
            <ac:spMk id="11" creationId="{8132C6D5-E956-E086-17B8-472A5C4FFBF7}"/>
          </ac:spMkLst>
        </pc:spChg>
        <pc:picChg chg="add mod">
          <ac:chgData name="Domonkos Márk" userId="5b754e74-2ec2-4aaf-b9f5-cf8f0656bdfa" providerId="ADAL" clId="{31D737E8-8FFC-43E4-AAEC-57A7794BE212}" dt="2022-07-13T10:12:31.511" v="942" actId="1076"/>
          <ac:picMkLst>
            <pc:docMk/>
            <pc:sldMk cId="282722412" sldId="281"/>
            <ac:picMk id="8" creationId="{CC437ACC-AA4F-7655-B8A0-8DF69281DDCA}"/>
          </ac:picMkLst>
        </pc:picChg>
        <pc:picChg chg="add mod">
          <ac:chgData name="Domonkos Márk" userId="5b754e74-2ec2-4aaf-b9f5-cf8f0656bdfa" providerId="ADAL" clId="{31D737E8-8FFC-43E4-AAEC-57A7794BE212}" dt="2022-07-13T10:17:18.208" v="1081" actId="1076"/>
          <ac:picMkLst>
            <pc:docMk/>
            <pc:sldMk cId="282722412" sldId="281"/>
            <ac:picMk id="10" creationId="{85AD4C7E-8192-27AC-0A7F-528068BAECFB}"/>
          </ac:picMkLst>
        </pc:picChg>
        <pc:picChg chg="add mod">
          <ac:chgData name="Domonkos Márk" userId="5b754e74-2ec2-4aaf-b9f5-cf8f0656bdfa" providerId="ADAL" clId="{31D737E8-8FFC-43E4-AAEC-57A7794BE212}" dt="2022-07-13T10:17:16.507" v="1080" actId="1076"/>
          <ac:picMkLst>
            <pc:docMk/>
            <pc:sldMk cId="282722412" sldId="281"/>
            <ac:picMk id="13" creationId="{9B0A2A32-159D-4703-B1EC-72A7DC9EC274}"/>
          </ac:picMkLst>
        </pc:picChg>
      </pc:sldChg>
      <pc:sldChg chg="addSp delSp modSp new del mod">
        <pc:chgData name="Domonkos Márk" userId="5b754e74-2ec2-4aaf-b9f5-cf8f0656bdfa" providerId="ADAL" clId="{31D737E8-8FFC-43E4-AAEC-57A7794BE212}" dt="2022-07-13T10:24:35.371" v="1495" actId="47"/>
        <pc:sldMkLst>
          <pc:docMk/>
          <pc:sldMk cId="26158774" sldId="282"/>
        </pc:sldMkLst>
        <pc:spChg chg="del">
          <ac:chgData name="Domonkos Márk" userId="5b754e74-2ec2-4aaf-b9f5-cf8f0656bdfa" providerId="ADAL" clId="{31D737E8-8FFC-43E4-AAEC-57A7794BE212}" dt="2022-07-13T10:18:21.382" v="1148"/>
          <ac:spMkLst>
            <pc:docMk/>
            <pc:sldMk cId="26158774" sldId="282"/>
            <ac:spMk id="2" creationId="{6BC58987-EA17-DEE5-6C69-085EFD281CE4}"/>
          </ac:spMkLst>
        </pc:spChg>
        <pc:spChg chg="mod">
          <ac:chgData name="Domonkos Márk" userId="5b754e74-2ec2-4aaf-b9f5-cf8f0656bdfa" providerId="ADAL" clId="{31D737E8-8FFC-43E4-AAEC-57A7794BE212}" dt="2022-07-13T10:17:35.297" v="1105" actId="20577"/>
          <ac:spMkLst>
            <pc:docMk/>
            <pc:sldMk cId="26158774" sldId="282"/>
            <ac:spMk id="6" creationId="{0BCB06B5-B999-3B02-12A6-BE33AF13E20A}"/>
          </ac:spMkLst>
        </pc:spChg>
        <pc:spChg chg="mod">
          <ac:chgData name="Domonkos Márk" userId="5b754e74-2ec2-4aaf-b9f5-cf8f0656bdfa" providerId="ADAL" clId="{31D737E8-8FFC-43E4-AAEC-57A7794BE212}" dt="2022-07-13T10:18:16.196" v="1147" actId="20577"/>
          <ac:spMkLst>
            <pc:docMk/>
            <pc:sldMk cId="26158774" sldId="282"/>
            <ac:spMk id="8" creationId="{8A82F1BA-2A46-4F55-A3A5-2B483B2432F9}"/>
          </ac:spMkLst>
        </pc:spChg>
        <pc:spChg chg="mod">
          <ac:chgData name="Domonkos Márk" userId="5b754e74-2ec2-4aaf-b9f5-cf8f0656bdfa" providerId="ADAL" clId="{31D737E8-8FFC-43E4-AAEC-57A7794BE212}" dt="2022-07-13T10:18:07.035" v="1144" actId="20577"/>
          <ac:spMkLst>
            <pc:docMk/>
            <pc:sldMk cId="26158774" sldId="282"/>
            <ac:spMk id="14" creationId="{EF6FD88A-289C-3717-8DEF-71079D51CEEC}"/>
          </ac:spMkLst>
        </pc:spChg>
        <pc:spChg chg="mod">
          <ac:chgData name="Domonkos Márk" userId="5b754e74-2ec2-4aaf-b9f5-cf8f0656bdfa" providerId="ADAL" clId="{31D737E8-8FFC-43E4-AAEC-57A7794BE212}" dt="2022-07-13T10:17:53.501" v="1118" actId="20577"/>
          <ac:spMkLst>
            <pc:docMk/>
            <pc:sldMk cId="26158774" sldId="282"/>
            <ac:spMk id="23" creationId="{2C029C3F-75C0-3C6E-3520-6136748C10E6}"/>
          </ac:spMkLst>
        </pc:spChg>
        <pc:spChg chg="mod">
          <ac:chgData name="Domonkos Márk" userId="5b754e74-2ec2-4aaf-b9f5-cf8f0656bdfa" providerId="ADAL" clId="{31D737E8-8FFC-43E4-AAEC-57A7794BE212}" dt="2022-07-13T10:17:43.947" v="1106"/>
          <ac:spMkLst>
            <pc:docMk/>
            <pc:sldMk cId="26158774" sldId="282"/>
            <ac:spMk id="24" creationId="{4690B6D4-6C1E-40F8-7620-528B7A087555}"/>
          </ac:spMkLst>
        </pc:spChg>
        <pc:spChg chg="mod">
          <ac:chgData name="Domonkos Márk" userId="5b754e74-2ec2-4aaf-b9f5-cf8f0656bdfa" providerId="ADAL" clId="{31D737E8-8FFC-43E4-AAEC-57A7794BE212}" dt="2022-07-13T10:17:57.447" v="1123" actId="20577"/>
          <ac:spMkLst>
            <pc:docMk/>
            <pc:sldMk cId="26158774" sldId="282"/>
            <ac:spMk id="44" creationId="{33F27FCD-E159-CE1A-C5D5-3C3F3FC81DC8}"/>
          </ac:spMkLst>
        </pc:spChg>
        <pc:spChg chg="mod">
          <ac:chgData name="Domonkos Márk" userId="5b754e74-2ec2-4aaf-b9f5-cf8f0656bdfa" providerId="ADAL" clId="{31D737E8-8FFC-43E4-AAEC-57A7794BE212}" dt="2022-07-13T10:17:43.947" v="1106"/>
          <ac:spMkLst>
            <pc:docMk/>
            <pc:sldMk cId="26158774" sldId="282"/>
            <ac:spMk id="46" creationId="{872D6441-A70F-DD49-BC5E-0D09E7C32A3D}"/>
          </ac:spMkLst>
        </pc:spChg>
        <pc:spChg chg="add mod">
          <ac:chgData name="Domonkos Márk" userId="5b754e74-2ec2-4aaf-b9f5-cf8f0656bdfa" providerId="ADAL" clId="{31D737E8-8FFC-43E4-AAEC-57A7794BE212}" dt="2022-07-13T10:18:52.163" v="1156" actId="1076"/>
          <ac:spMkLst>
            <pc:docMk/>
            <pc:sldMk cId="26158774" sldId="282"/>
            <ac:spMk id="70" creationId="{A916DCD7-4E01-C358-069D-23D7032B64DD}"/>
          </ac:spMkLst>
        </pc:spChg>
        <pc:grpChg chg="add mod">
          <ac:chgData name="Domonkos Márk" userId="5b754e74-2ec2-4aaf-b9f5-cf8f0656bdfa" providerId="ADAL" clId="{31D737E8-8FFC-43E4-AAEC-57A7794BE212}" dt="2022-07-13T10:18:58.862" v="1159" actId="1076"/>
          <ac:grpSpMkLst>
            <pc:docMk/>
            <pc:sldMk cId="26158774" sldId="282"/>
            <ac:grpSpMk id="7" creationId="{B223065E-9EDE-185C-8BF5-4ECBA981AE52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15" creationId="{FBA74C04-B618-376A-6D2F-2A5F7C0F0953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16" creationId="{F65F2E17-76AF-E08A-2BB5-985A00E336CD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17" creationId="{555E5E2D-3A76-1D5B-6558-F840EB957D45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26" creationId="{E1AC8A28-4740-099D-D380-724013B9618C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27" creationId="{1568D769-83AE-562F-71FC-FB519DC1E994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28" creationId="{13D1068A-8ADF-15DE-B750-7DD31E51CF2A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45" creationId="{3C3315A6-BC23-0FAA-2658-7CD4B42A4F85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48" creationId="{308CC364-39B5-C660-1E9E-253B73468543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49" creationId="{AEC7A6E6-B5E2-3968-6461-0636F9D5025D}"/>
          </ac:grpSpMkLst>
        </pc:grpChg>
        <pc:grpChg chg="mod">
          <ac:chgData name="Domonkos Márk" userId="5b754e74-2ec2-4aaf-b9f5-cf8f0656bdfa" providerId="ADAL" clId="{31D737E8-8FFC-43E4-AAEC-57A7794BE212}" dt="2022-07-13T10:17:43.947" v="1106"/>
          <ac:grpSpMkLst>
            <pc:docMk/>
            <pc:sldMk cId="26158774" sldId="282"/>
            <ac:grpSpMk id="50" creationId="{A12DFF96-3345-259B-A5F2-1939FB3A1751}"/>
          </ac:grpSpMkLst>
        </pc:grpChg>
        <pc:picChg chg="add mod">
          <ac:chgData name="Domonkos Márk" userId="5b754e74-2ec2-4aaf-b9f5-cf8f0656bdfa" providerId="ADAL" clId="{31D737E8-8FFC-43E4-AAEC-57A7794BE212}" dt="2022-07-13T10:18:53.548" v="1157" actId="1076"/>
          <ac:picMkLst>
            <pc:docMk/>
            <pc:sldMk cId="26158774" sldId="282"/>
            <ac:picMk id="66" creationId="{8BFF5DAC-1467-E6A3-E042-3B4D20E6B80B}"/>
          </ac:picMkLst>
        </pc:picChg>
        <pc:picChg chg="add mod">
          <ac:chgData name="Domonkos Márk" userId="5b754e74-2ec2-4aaf-b9f5-cf8f0656bdfa" providerId="ADAL" clId="{31D737E8-8FFC-43E4-AAEC-57A7794BE212}" dt="2022-07-13T10:18:55.312" v="1158" actId="1076"/>
          <ac:picMkLst>
            <pc:docMk/>
            <pc:sldMk cId="26158774" sldId="282"/>
            <ac:picMk id="67" creationId="{EB2EEBD8-B84A-B0BA-692F-AE1EDF2B79A2}"/>
          </ac:picMkLst>
        </pc:picChg>
        <pc:picChg chg="add mod">
          <ac:chgData name="Domonkos Márk" userId="5b754e74-2ec2-4aaf-b9f5-cf8f0656bdfa" providerId="ADAL" clId="{31D737E8-8FFC-43E4-AAEC-57A7794BE212}" dt="2022-07-13T10:19:02.737" v="1161" actId="1076"/>
          <ac:picMkLst>
            <pc:docMk/>
            <pc:sldMk cId="26158774" sldId="282"/>
            <ac:picMk id="68" creationId="{93610C84-17C1-7F21-E5F5-A5F3C47D69D7}"/>
          </ac:picMkLst>
        </pc:pic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9" creationId="{15A9A021-0A75-D033-6A32-0A7CE939AAEC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0" creationId="{45C8A028-03EA-0F5F-8442-76B95C70189B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1" creationId="{F40B0FF4-DE0F-57CD-D0F3-BCFC9AEB9D62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2" creationId="{88F353E6-CFC8-0F2A-9E10-90C460C641AD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3" creationId="{B80B5718-6C00-6B4B-DEC8-AD822E00D573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8" creationId="{AD88813D-51FE-5024-8BBB-EAB3BB20913E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19" creationId="{2DED5C1C-384C-DE6E-6E72-B50474B9A2A8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20" creationId="{0E71C386-635C-1CF2-ED71-8BC95A63E733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21" creationId="{94F4B4D2-921D-FE1B-D1D1-B80263C7F66D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22" creationId="{320745C7-7790-C6A0-CA3A-3405882EF381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25" creationId="{2E72AFA7-4E0F-CC6C-A504-E0FA35A284B3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29" creationId="{8E837A1E-1E03-C1BB-6AA1-9C3366FDC460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0" creationId="{F69DA67F-01CA-8F5F-B25E-8B369E715DD2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1" creationId="{04B12004-E4BF-B8B0-0002-465CD60B5C9C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2" creationId="{2BDA37E0-7052-88DA-71CB-3B9C29C64534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3" creationId="{6F963455-9464-C1A3-42C7-B54CCA05C90F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4" creationId="{D1A7987B-E022-EB4D-AA69-8243ED4ED260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5" creationId="{0C12BC3E-E620-C0B3-9095-608F6CD10F9E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6" creationId="{DDCC0A43-D982-4958-1CCC-EDF4A6852F09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7" creationId="{8667AC21-42E9-0644-E2AD-D06C5642E5A4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8" creationId="{FD03C142-BF4B-5A98-09C6-1B759B85494D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39" creationId="{F64AE6A4-9817-04E6-798C-592F25617C75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40" creationId="{64485782-7122-FADD-2749-64D558EB2666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41" creationId="{BE801D1F-861C-1B75-19FF-A981C1620414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42" creationId="{41B0D086-B4AB-AE49-07CD-73F9FF9773C9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43" creationId="{1BF15975-7968-220C-B369-A43FE4C95A45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47" creationId="{B54ED5CB-ECE2-1E20-87FD-6EF433B2B459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1" creationId="{63407DD5-B0F1-3D88-33AC-7576F0BA43A8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2" creationId="{8F9494ED-544D-FB8D-56CF-35C698D2A767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3" creationId="{1AB4BD06-62AE-0F80-8EF0-771C80D8A482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4" creationId="{5D90F731-4D43-3C13-1451-DA76B2F28B31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5" creationId="{AFEC6419-46C6-3C9F-4212-E18BEA8AF1BD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6" creationId="{B9855A1C-1D01-E4B2-A855-E172D2856B74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7" creationId="{842A5252-3BFA-2687-2A58-58BC06C0D7FC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8" creationId="{80945C41-9BE5-5CE5-3F01-E2E5351588E8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59" creationId="{374D452B-33C3-3AD1-96A7-D4F4944099B4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0" creationId="{60130EE0-21B9-FC09-3636-2BD3AFD87451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1" creationId="{5D7CB488-FCFE-7739-FB0E-5C2A414B1251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2" creationId="{52B96350-D096-7EE8-1437-C5A3A6A162C2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3" creationId="{40F7EFFC-66B8-C431-127E-EC3A861F5F9D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4" creationId="{8A804E02-815C-67C9-18B4-837687360BA8}"/>
          </ac:cxnSpMkLst>
        </pc:cxnChg>
        <pc:cxnChg chg="mod">
          <ac:chgData name="Domonkos Márk" userId="5b754e74-2ec2-4aaf-b9f5-cf8f0656bdfa" providerId="ADAL" clId="{31D737E8-8FFC-43E4-AAEC-57A7794BE212}" dt="2022-07-13T10:17:43.947" v="1106"/>
          <ac:cxnSpMkLst>
            <pc:docMk/>
            <pc:sldMk cId="26158774" sldId="282"/>
            <ac:cxnSpMk id="65" creationId="{DB3B4266-12CD-2DA4-9A4C-A9E07CF92615}"/>
          </ac:cxnSpMkLst>
        </pc:cxnChg>
      </pc:sldChg>
      <pc:sldChg chg="addSp modSp new del mod">
        <pc:chgData name="Domonkos Márk" userId="5b754e74-2ec2-4aaf-b9f5-cf8f0656bdfa" providerId="ADAL" clId="{31D737E8-8FFC-43E4-AAEC-57A7794BE212}" dt="2022-07-13T10:24:35.827" v="1496" actId="47"/>
        <pc:sldMkLst>
          <pc:docMk/>
          <pc:sldMk cId="1495972925" sldId="283"/>
        </pc:sldMkLst>
        <pc:spChg chg="mod">
          <ac:chgData name="Domonkos Márk" userId="5b754e74-2ec2-4aaf-b9f5-cf8f0656bdfa" providerId="ADAL" clId="{31D737E8-8FFC-43E4-AAEC-57A7794BE212}" dt="2022-07-13T10:21:24.845" v="1353" actId="14100"/>
          <ac:spMkLst>
            <pc:docMk/>
            <pc:sldMk cId="1495972925" sldId="283"/>
            <ac:spMk id="2" creationId="{F28E8F0C-D448-E728-79DB-4990BCE5E5D5}"/>
          </ac:spMkLst>
        </pc:spChg>
        <pc:spChg chg="mod">
          <ac:chgData name="Domonkos Márk" userId="5b754e74-2ec2-4aaf-b9f5-cf8f0656bdfa" providerId="ADAL" clId="{31D737E8-8FFC-43E4-AAEC-57A7794BE212}" dt="2022-07-13T10:19:49.963" v="1239" actId="20577"/>
          <ac:spMkLst>
            <pc:docMk/>
            <pc:sldMk cId="1495972925" sldId="283"/>
            <ac:spMk id="6" creationId="{22D5853B-E98E-CB70-1D19-FE13CE9765C5}"/>
          </ac:spMkLst>
        </pc:spChg>
        <pc:spChg chg="add mod">
          <ac:chgData name="Domonkos Márk" userId="5b754e74-2ec2-4aaf-b9f5-cf8f0656bdfa" providerId="ADAL" clId="{31D737E8-8FFC-43E4-AAEC-57A7794BE212}" dt="2022-07-13T10:22:35.956" v="1482" actId="1076"/>
          <ac:spMkLst>
            <pc:docMk/>
            <pc:sldMk cId="1495972925" sldId="283"/>
            <ac:spMk id="14" creationId="{A4B4D002-763D-39A3-95F5-35E68D4272A4}"/>
          </ac:spMkLst>
        </pc:spChg>
        <pc:picChg chg="add mod">
          <ac:chgData name="Domonkos Márk" userId="5b754e74-2ec2-4aaf-b9f5-cf8f0656bdfa" providerId="ADAL" clId="{31D737E8-8FFC-43E4-AAEC-57A7794BE212}" dt="2022-07-13T10:20:34.704" v="1256" actId="1076"/>
          <ac:picMkLst>
            <pc:docMk/>
            <pc:sldMk cId="1495972925" sldId="283"/>
            <ac:picMk id="7" creationId="{60DC9EA3-58B5-6EFB-6FE1-082B7F20A393}"/>
          </ac:picMkLst>
        </pc:picChg>
        <pc:picChg chg="add mod">
          <ac:chgData name="Domonkos Márk" userId="5b754e74-2ec2-4aaf-b9f5-cf8f0656bdfa" providerId="ADAL" clId="{31D737E8-8FFC-43E4-AAEC-57A7794BE212}" dt="2022-07-13T10:20:30.458" v="1253" actId="1076"/>
          <ac:picMkLst>
            <pc:docMk/>
            <pc:sldMk cId="1495972925" sldId="283"/>
            <ac:picMk id="8" creationId="{999C0D5E-0C90-F8CB-7680-32B8CEEA4229}"/>
          </ac:picMkLst>
        </pc:picChg>
        <pc:picChg chg="add mod">
          <ac:chgData name="Domonkos Márk" userId="5b754e74-2ec2-4aaf-b9f5-cf8f0656bdfa" providerId="ADAL" clId="{31D737E8-8FFC-43E4-AAEC-57A7794BE212}" dt="2022-07-13T10:20:26.073" v="1251" actId="1076"/>
          <ac:picMkLst>
            <pc:docMk/>
            <pc:sldMk cId="1495972925" sldId="283"/>
            <ac:picMk id="9" creationId="{0A23CD37-DC6C-78A4-C761-C9FE469F534B}"/>
          </ac:picMkLst>
        </pc:picChg>
        <pc:picChg chg="add mod">
          <ac:chgData name="Domonkos Márk" userId="5b754e74-2ec2-4aaf-b9f5-cf8f0656bdfa" providerId="ADAL" clId="{31D737E8-8FFC-43E4-AAEC-57A7794BE212}" dt="2022-07-13T10:20:28.576" v="1252" actId="1076"/>
          <ac:picMkLst>
            <pc:docMk/>
            <pc:sldMk cId="1495972925" sldId="283"/>
            <ac:picMk id="10" creationId="{679678C8-0DD7-D967-1DA4-A75126CBC023}"/>
          </ac:picMkLst>
        </pc:picChg>
        <pc:picChg chg="add mod">
          <ac:chgData name="Domonkos Márk" userId="5b754e74-2ec2-4aaf-b9f5-cf8f0656bdfa" providerId="ADAL" clId="{31D737E8-8FFC-43E4-AAEC-57A7794BE212}" dt="2022-07-13T10:21:37.445" v="1361" actId="1076"/>
          <ac:picMkLst>
            <pc:docMk/>
            <pc:sldMk cId="1495972925" sldId="283"/>
            <ac:picMk id="11" creationId="{044BB9F2-A6DE-CCBD-C017-C6471D48BD61}"/>
          </ac:picMkLst>
        </pc:picChg>
        <pc:picChg chg="add mod">
          <ac:chgData name="Domonkos Márk" userId="5b754e74-2ec2-4aaf-b9f5-cf8f0656bdfa" providerId="ADAL" clId="{31D737E8-8FFC-43E4-AAEC-57A7794BE212}" dt="2022-07-13T10:21:26.772" v="1354" actId="14100"/>
          <ac:picMkLst>
            <pc:docMk/>
            <pc:sldMk cId="1495972925" sldId="283"/>
            <ac:picMk id="12" creationId="{F57A89CD-DE14-32B6-6000-7452E1DCCBBA}"/>
          </ac:picMkLst>
        </pc:picChg>
        <pc:picChg chg="add mod">
          <ac:chgData name="Domonkos Márk" userId="5b754e74-2ec2-4aaf-b9f5-cf8f0656bdfa" providerId="ADAL" clId="{31D737E8-8FFC-43E4-AAEC-57A7794BE212}" dt="2022-07-13T10:21:36.312" v="1360" actId="1076"/>
          <ac:picMkLst>
            <pc:docMk/>
            <pc:sldMk cId="1495972925" sldId="283"/>
            <ac:picMk id="13" creationId="{F3140378-B8FF-B564-0DC5-7BD64BD57FB9}"/>
          </ac:picMkLst>
        </pc:picChg>
      </pc:sldChg>
    </pc:docChg>
  </pc:docChgLst>
  <pc:docChgLst>
    <pc:chgData name="Domonkos Márk" userId="5b754e74-2ec2-4aaf-b9f5-cf8f0656bdfa" providerId="ADAL" clId="{1B1BDE4F-192E-41D4-91E3-25EE2311501E}"/>
    <pc:docChg chg="modMainMaster">
      <pc:chgData name="Domonkos Márk" userId="5b754e74-2ec2-4aaf-b9f5-cf8f0656bdfa" providerId="ADAL" clId="{1B1BDE4F-192E-41D4-91E3-25EE2311501E}" dt="2022-01-03T14:32:30.203" v="4" actId="14100"/>
      <pc:docMkLst>
        <pc:docMk/>
      </pc:docMkLst>
      <pc:sldMasterChg chg="modSldLayout">
        <pc:chgData name="Domonkos Márk" userId="5b754e74-2ec2-4aaf-b9f5-cf8f0656bdfa" providerId="ADAL" clId="{1B1BDE4F-192E-41D4-91E3-25EE2311501E}" dt="2022-01-03T14:32:30.203" v="4" actId="14100"/>
        <pc:sldMasterMkLst>
          <pc:docMk/>
          <pc:sldMasterMk cId="2527000177" sldId="2147483648"/>
        </pc:sldMasterMkLst>
        <pc:sldLayoutChg chg="modSp mod">
          <pc:chgData name="Domonkos Márk" userId="5b754e74-2ec2-4aaf-b9f5-cf8f0656bdfa" providerId="ADAL" clId="{1B1BDE4F-192E-41D4-91E3-25EE2311501E}" dt="2022-01-03T14:32:06.051" v="0" actId="1076"/>
          <pc:sldLayoutMkLst>
            <pc:docMk/>
            <pc:sldMasterMk cId="2527000177" sldId="2147483648"/>
            <pc:sldLayoutMk cId="2824306521" sldId="2147483650"/>
          </pc:sldLayoutMkLst>
          <pc:spChg chg="mod">
            <ac:chgData name="Domonkos Márk" userId="5b754e74-2ec2-4aaf-b9f5-cf8f0656bdfa" providerId="ADAL" clId="{1B1BDE4F-192E-41D4-91E3-25EE2311501E}" dt="2022-01-03T14:32:06.051" v="0" actId="1076"/>
            <ac:spMkLst>
              <pc:docMk/>
              <pc:sldMasterMk cId="2527000177" sldId="2147483648"/>
              <pc:sldLayoutMk cId="2824306521" sldId="2147483650"/>
              <ac:spMk id="3" creationId="{8F4D0EA0-45A6-4BA8-B853-EB441A338857}"/>
            </ac:spMkLst>
          </pc:spChg>
        </pc:sldLayoutChg>
        <pc:sldLayoutChg chg="modSp mod">
          <pc:chgData name="Domonkos Márk" userId="5b754e74-2ec2-4aaf-b9f5-cf8f0656bdfa" providerId="ADAL" clId="{1B1BDE4F-192E-41D4-91E3-25EE2311501E}" dt="2022-01-03T14:32:14.003" v="1" actId="1076"/>
          <pc:sldLayoutMkLst>
            <pc:docMk/>
            <pc:sldMasterMk cId="2527000177" sldId="2147483648"/>
            <pc:sldLayoutMk cId="698502111" sldId="2147483651"/>
          </pc:sldLayoutMkLst>
          <pc:spChg chg="mod">
            <ac:chgData name="Domonkos Márk" userId="5b754e74-2ec2-4aaf-b9f5-cf8f0656bdfa" providerId="ADAL" clId="{1B1BDE4F-192E-41D4-91E3-25EE2311501E}" dt="2022-01-03T14:32:14.003" v="1" actId="1076"/>
            <ac:spMkLst>
              <pc:docMk/>
              <pc:sldMasterMk cId="2527000177" sldId="2147483648"/>
              <pc:sldLayoutMk cId="698502111" sldId="2147483651"/>
              <ac:spMk id="2" creationId="{341D9EA4-04BC-41D5-884B-A8F0AF2B85FB}"/>
            </ac:spMkLst>
          </pc:spChg>
          <pc:spChg chg="mod">
            <ac:chgData name="Domonkos Márk" userId="5b754e74-2ec2-4aaf-b9f5-cf8f0656bdfa" providerId="ADAL" clId="{1B1BDE4F-192E-41D4-91E3-25EE2311501E}" dt="2022-01-03T14:32:14.003" v="1" actId="1076"/>
            <ac:spMkLst>
              <pc:docMk/>
              <pc:sldMasterMk cId="2527000177" sldId="2147483648"/>
              <pc:sldLayoutMk cId="698502111" sldId="2147483651"/>
              <ac:spMk id="3" creationId="{8CC452C0-2557-45B4-A9F4-F20EC757CD79}"/>
            </ac:spMkLst>
          </pc:spChg>
        </pc:sldLayoutChg>
        <pc:sldLayoutChg chg="modSp mod">
          <pc:chgData name="Domonkos Márk" userId="5b754e74-2ec2-4aaf-b9f5-cf8f0656bdfa" providerId="ADAL" clId="{1B1BDE4F-192E-41D4-91E3-25EE2311501E}" dt="2022-01-03T14:32:21.899" v="2" actId="1076"/>
          <pc:sldLayoutMkLst>
            <pc:docMk/>
            <pc:sldMasterMk cId="2527000177" sldId="2147483648"/>
            <pc:sldLayoutMk cId="223109182" sldId="2147483652"/>
          </pc:sldLayoutMkLst>
          <pc:spChg chg="mod">
            <ac:chgData name="Domonkos Márk" userId="5b754e74-2ec2-4aaf-b9f5-cf8f0656bdfa" providerId="ADAL" clId="{1B1BDE4F-192E-41D4-91E3-25EE2311501E}" dt="2022-01-03T14:32:21.899" v="2" actId="1076"/>
            <ac:spMkLst>
              <pc:docMk/>
              <pc:sldMasterMk cId="2527000177" sldId="2147483648"/>
              <pc:sldLayoutMk cId="223109182" sldId="2147483652"/>
              <ac:spMk id="3" creationId="{B8DCEEF1-ECCE-4C54-99B5-75CBFD404234}"/>
            </ac:spMkLst>
          </pc:spChg>
          <pc:spChg chg="mod">
            <ac:chgData name="Domonkos Márk" userId="5b754e74-2ec2-4aaf-b9f5-cf8f0656bdfa" providerId="ADAL" clId="{1B1BDE4F-192E-41D4-91E3-25EE2311501E}" dt="2022-01-03T14:32:21.899" v="2" actId="1076"/>
            <ac:spMkLst>
              <pc:docMk/>
              <pc:sldMasterMk cId="2527000177" sldId="2147483648"/>
              <pc:sldLayoutMk cId="223109182" sldId="2147483652"/>
              <ac:spMk id="4" creationId="{5E5EA962-DF13-43A3-A84E-80C2FCB4756D}"/>
            </ac:spMkLst>
          </pc:spChg>
        </pc:sldLayoutChg>
        <pc:sldLayoutChg chg="modSp mod">
          <pc:chgData name="Domonkos Márk" userId="5b754e74-2ec2-4aaf-b9f5-cf8f0656bdfa" providerId="ADAL" clId="{1B1BDE4F-192E-41D4-91E3-25EE2311501E}" dt="2022-01-03T14:32:30.203" v="4" actId="14100"/>
          <pc:sldLayoutMkLst>
            <pc:docMk/>
            <pc:sldMasterMk cId="2527000177" sldId="2147483648"/>
            <pc:sldLayoutMk cId="1112045627" sldId="2147483653"/>
          </pc:sldLayoutMkLst>
          <pc:spChg chg="mod">
            <ac:chgData name="Domonkos Márk" userId="5b754e74-2ec2-4aaf-b9f5-cf8f0656bdfa" providerId="ADAL" clId="{1B1BDE4F-192E-41D4-91E3-25EE2311501E}" dt="2022-01-03T14:32:27.291" v="3" actId="14100"/>
            <ac:spMkLst>
              <pc:docMk/>
              <pc:sldMasterMk cId="2527000177" sldId="2147483648"/>
              <pc:sldLayoutMk cId="1112045627" sldId="2147483653"/>
              <ac:spMk id="4" creationId="{9D7D7F99-D7BC-4E63-B40A-601AF062F6E6}"/>
            </ac:spMkLst>
          </pc:spChg>
          <pc:spChg chg="mod">
            <ac:chgData name="Domonkos Márk" userId="5b754e74-2ec2-4aaf-b9f5-cf8f0656bdfa" providerId="ADAL" clId="{1B1BDE4F-192E-41D4-91E3-25EE2311501E}" dt="2022-01-03T14:32:30.203" v="4" actId="14100"/>
            <ac:spMkLst>
              <pc:docMk/>
              <pc:sldMasterMk cId="2527000177" sldId="2147483648"/>
              <pc:sldLayoutMk cId="1112045627" sldId="2147483653"/>
              <ac:spMk id="6" creationId="{9BAE6FD5-CFC7-4978-AFE8-23F917DB49CA}"/>
            </ac:spMkLst>
          </pc:spChg>
        </pc:sldLayoutChg>
      </pc:sldMasterChg>
    </pc:docChg>
  </pc:docChgLst>
  <pc:docChgLst>
    <pc:chgData name="Domonkos Márk" userId="5b754e74-2ec2-4aaf-b9f5-cf8f0656bdfa" providerId="ADAL" clId="{22FD89E2-1F77-4327-92D1-D51038A83DD4}"/>
    <pc:docChg chg="addSld delSld modSld">
      <pc:chgData name="Domonkos Márk" userId="5b754e74-2ec2-4aaf-b9f5-cf8f0656bdfa" providerId="ADAL" clId="{22FD89E2-1F77-4327-92D1-D51038A83DD4}" dt="2024-09-06T12:52:29.630" v="10" actId="47"/>
      <pc:docMkLst>
        <pc:docMk/>
      </pc:docMkLst>
      <pc:sldChg chg="del">
        <pc:chgData name="Domonkos Márk" userId="5b754e74-2ec2-4aaf-b9f5-cf8f0656bdfa" providerId="ADAL" clId="{22FD89E2-1F77-4327-92D1-D51038A83DD4}" dt="2024-09-06T12:52:09.901" v="8" actId="47"/>
        <pc:sldMkLst>
          <pc:docMk/>
          <pc:sldMk cId="2860568334" sldId="258"/>
        </pc:sldMkLst>
      </pc:sldChg>
      <pc:sldChg chg="del">
        <pc:chgData name="Domonkos Márk" userId="5b754e74-2ec2-4aaf-b9f5-cf8f0656bdfa" providerId="ADAL" clId="{22FD89E2-1F77-4327-92D1-D51038A83DD4}" dt="2024-09-06T12:52:29.630" v="10" actId="47"/>
        <pc:sldMkLst>
          <pc:docMk/>
          <pc:sldMk cId="3837864496" sldId="259"/>
        </pc:sldMkLst>
      </pc:sldChg>
      <pc:sldChg chg="modSp mod">
        <pc:chgData name="Domonkos Márk" userId="5b754e74-2ec2-4aaf-b9f5-cf8f0656bdfa" providerId="ADAL" clId="{22FD89E2-1F77-4327-92D1-D51038A83DD4}" dt="2024-09-06T12:50:37.184" v="4" actId="20577"/>
        <pc:sldMkLst>
          <pc:docMk/>
          <pc:sldMk cId="2811028417" sldId="260"/>
        </pc:sldMkLst>
        <pc:spChg chg="mod">
          <ac:chgData name="Domonkos Márk" userId="5b754e74-2ec2-4aaf-b9f5-cf8f0656bdfa" providerId="ADAL" clId="{22FD89E2-1F77-4327-92D1-D51038A83DD4}" dt="2024-09-06T12:50:37.184" v="4" actId="20577"/>
          <ac:spMkLst>
            <pc:docMk/>
            <pc:sldMk cId="2811028417" sldId="260"/>
            <ac:spMk id="2" creationId="{2D60C753-A239-F5D8-F592-544D18ACE62C}"/>
          </ac:spMkLst>
        </pc:spChg>
      </pc:sldChg>
      <pc:sldChg chg="del">
        <pc:chgData name="Domonkos Márk" userId="5b754e74-2ec2-4aaf-b9f5-cf8f0656bdfa" providerId="ADAL" clId="{22FD89E2-1F77-4327-92D1-D51038A83DD4}" dt="2024-09-06T12:50:04.248" v="0" actId="47"/>
        <pc:sldMkLst>
          <pc:docMk/>
          <pc:sldMk cId="1222659649" sldId="261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694075504" sldId="262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1669157496" sldId="263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2937958077" sldId="264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1552482419" sldId="265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1787007112" sldId="266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2202812790" sldId="267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4157146245" sldId="268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3745162072" sldId="269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3886465755" sldId="270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161900255" sldId="271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1891280220" sldId="272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3132134765" sldId="273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2329987745" sldId="274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3661744056" sldId="276"/>
        </pc:sldMkLst>
      </pc:sldChg>
      <pc:sldChg chg="add del">
        <pc:chgData name="Domonkos Márk" userId="5b754e74-2ec2-4aaf-b9f5-cf8f0656bdfa" providerId="ADAL" clId="{22FD89E2-1F77-4327-92D1-D51038A83DD4}" dt="2024-09-06T12:51:21.634" v="6"/>
        <pc:sldMkLst>
          <pc:docMk/>
          <pc:sldMk cId="3482104011" sldId="277"/>
        </pc:sldMkLst>
      </pc:sldChg>
      <pc:sldChg chg="add">
        <pc:chgData name="Domonkos Márk" userId="5b754e74-2ec2-4aaf-b9f5-cf8f0656bdfa" providerId="ADAL" clId="{22FD89E2-1F77-4327-92D1-D51038A83DD4}" dt="2024-09-06T12:51:21.634" v="6"/>
        <pc:sldMkLst>
          <pc:docMk/>
          <pc:sldMk cId="3339713947" sldId="279"/>
        </pc:sldMkLst>
      </pc:sldChg>
      <pc:sldChg chg="add">
        <pc:chgData name="Domonkos Márk" userId="5b754e74-2ec2-4aaf-b9f5-cf8f0656bdfa" providerId="ADAL" clId="{22FD89E2-1F77-4327-92D1-D51038A83DD4}" dt="2024-09-06T12:52:08.077" v="7"/>
        <pc:sldMkLst>
          <pc:docMk/>
          <pc:sldMk cId="2771482849" sldId="280"/>
        </pc:sldMkLst>
      </pc:sldChg>
      <pc:sldChg chg="add">
        <pc:chgData name="Domonkos Márk" userId="5b754e74-2ec2-4aaf-b9f5-cf8f0656bdfa" providerId="ADAL" clId="{22FD89E2-1F77-4327-92D1-D51038A83DD4}" dt="2024-09-06T12:52:28.056" v="9"/>
        <pc:sldMkLst>
          <pc:docMk/>
          <pc:sldMk cId="1646770401" sldId="281"/>
        </pc:sldMkLst>
      </pc:sldChg>
    </pc:docChg>
  </pc:docChgLst>
  <pc:docChgLst>
    <pc:chgData name="Domonkos Márk" userId="5b754e74-2ec2-4aaf-b9f5-cf8f0656bdfa" providerId="ADAL" clId="{62077B47-BA1C-40CE-9DAF-5CFFCF17379F}"/>
    <pc:docChg chg="undo custSel addSld delSld modSld sldOrd">
      <pc:chgData name="Domonkos Márk" userId="5b754e74-2ec2-4aaf-b9f5-cf8f0656bdfa" providerId="ADAL" clId="{62077B47-BA1C-40CE-9DAF-5CFFCF17379F}" dt="2022-09-07T16:37:54.290" v="7742" actId="20577"/>
      <pc:docMkLst>
        <pc:docMk/>
      </pc:docMkLst>
      <pc:sldChg chg="modSp mod">
        <pc:chgData name="Domonkos Márk" userId="5b754e74-2ec2-4aaf-b9f5-cf8f0656bdfa" providerId="ADAL" clId="{62077B47-BA1C-40CE-9DAF-5CFFCF17379F}" dt="2022-09-01T11:40:59.866" v="64" actId="1076"/>
        <pc:sldMkLst>
          <pc:docMk/>
          <pc:sldMk cId="4081613671" sldId="256"/>
        </pc:sldMkLst>
        <pc:spChg chg="mod">
          <ac:chgData name="Domonkos Márk" userId="5b754e74-2ec2-4aaf-b9f5-cf8f0656bdfa" providerId="ADAL" clId="{62077B47-BA1C-40CE-9DAF-5CFFCF17379F}" dt="2022-09-01T11:40:25.170" v="32" actId="20577"/>
          <ac:spMkLst>
            <pc:docMk/>
            <pc:sldMk cId="4081613671" sldId="256"/>
            <ac:spMk id="2" creationId="{CD73B6FC-0FE6-2801-4B77-150DD5C75DCB}"/>
          </ac:spMkLst>
        </pc:spChg>
        <pc:spChg chg="mod">
          <ac:chgData name="Domonkos Márk" userId="5b754e74-2ec2-4aaf-b9f5-cf8f0656bdfa" providerId="ADAL" clId="{62077B47-BA1C-40CE-9DAF-5CFFCF17379F}" dt="2022-09-01T11:40:59.866" v="64" actId="1076"/>
          <ac:spMkLst>
            <pc:docMk/>
            <pc:sldMk cId="4081613671" sldId="256"/>
            <ac:spMk id="3" creationId="{D8A13AB7-7AF7-2107-67AA-13542F06C451}"/>
          </ac:spMkLst>
        </pc:spChg>
      </pc:sldChg>
      <pc:sldChg chg="addSp delSp modSp mod">
        <pc:chgData name="Domonkos Márk" userId="5b754e74-2ec2-4aaf-b9f5-cf8f0656bdfa" providerId="ADAL" clId="{62077B47-BA1C-40CE-9DAF-5CFFCF17379F}" dt="2022-09-07T16:10:04.201" v="7217" actId="20577"/>
        <pc:sldMkLst>
          <pc:docMk/>
          <pc:sldMk cId="1811319324" sldId="257"/>
        </pc:sldMkLst>
        <pc:spChg chg="add del mod">
          <ac:chgData name="Domonkos Márk" userId="5b754e74-2ec2-4aaf-b9f5-cf8f0656bdfa" providerId="ADAL" clId="{62077B47-BA1C-40CE-9DAF-5CFFCF17379F}" dt="2022-09-07T15:49:27.062" v="6649" actId="20577"/>
          <ac:spMkLst>
            <pc:docMk/>
            <pc:sldMk cId="1811319324" sldId="257"/>
            <ac:spMk id="2" creationId="{6B7726F4-886D-BD5A-500A-42E194D06413}"/>
          </ac:spMkLst>
        </pc:spChg>
        <pc:spChg chg="mod">
          <ac:chgData name="Domonkos Márk" userId="5b754e74-2ec2-4aaf-b9f5-cf8f0656bdfa" providerId="ADAL" clId="{62077B47-BA1C-40CE-9DAF-5CFFCF17379F}" dt="2022-09-01T12:18:08.102" v="1940" actId="20577"/>
          <ac:spMkLst>
            <pc:docMk/>
            <pc:sldMk cId="1811319324" sldId="257"/>
            <ac:spMk id="4" creationId="{2F0656BF-B689-C962-9580-17968451FC62}"/>
          </ac:spMkLst>
        </pc:spChg>
        <pc:spChg chg="mod">
          <ac:chgData name="Domonkos Márk" userId="5b754e74-2ec2-4aaf-b9f5-cf8f0656bdfa" providerId="ADAL" clId="{62077B47-BA1C-40CE-9DAF-5CFFCF17379F}" dt="2022-09-07T16:10:04.201" v="7217" actId="20577"/>
          <ac:spMkLst>
            <pc:docMk/>
            <pc:sldMk cId="1811319324" sldId="257"/>
            <ac:spMk id="6" creationId="{6019921F-0542-1F45-AA92-85D8A3644320}"/>
          </ac:spMkLst>
        </pc:spChg>
        <pc:spChg chg="add del mod">
          <ac:chgData name="Domonkos Márk" userId="5b754e74-2ec2-4aaf-b9f5-cf8f0656bdfa" providerId="ADAL" clId="{62077B47-BA1C-40CE-9DAF-5CFFCF17379F}" dt="2022-09-01T11:42:17.602" v="88" actId="767"/>
          <ac:spMkLst>
            <pc:docMk/>
            <pc:sldMk cId="1811319324" sldId="257"/>
            <ac:spMk id="9" creationId="{108F6AA4-11AB-BFC9-81D6-E5BA8A62A604}"/>
          </ac:spMkLst>
        </pc:spChg>
        <pc:picChg chg="add del mod">
          <ac:chgData name="Domonkos Márk" userId="5b754e74-2ec2-4aaf-b9f5-cf8f0656bdfa" providerId="ADAL" clId="{62077B47-BA1C-40CE-9DAF-5CFFCF17379F}" dt="2022-09-01T11:42:19.523" v="93"/>
          <ac:picMkLst>
            <pc:docMk/>
            <pc:sldMk cId="1811319324" sldId="257"/>
            <ac:picMk id="8" creationId="{3E307FBB-6612-D457-7822-661D3185C5EB}"/>
          </ac:picMkLst>
        </pc:picChg>
        <pc:picChg chg="add mod modCrop">
          <ac:chgData name="Domonkos Márk" userId="5b754e74-2ec2-4aaf-b9f5-cf8f0656bdfa" providerId="ADAL" clId="{62077B47-BA1C-40CE-9DAF-5CFFCF17379F}" dt="2022-09-01T11:45:27.382" v="330" actId="1076"/>
          <ac:picMkLst>
            <pc:docMk/>
            <pc:sldMk cId="1811319324" sldId="257"/>
            <ac:picMk id="11" creationId="{B43285C0-B50F-0420-C78B-FFBC3915C692}"/>
          </ac:picMkLst>
        </pc:picChg>
      </pc:sldChg>
      <pc:sldChg chg="addSp delSp modSp new mod">
        <pc:chgData name="Domonkos Márk" userId="5b754e74-2ec2-4aaf-b9f5-cf8f0656bdfa" providerId="ADAL" clId="{62077B47-BA1C-40CE-9DAF-5CFFCF17379F}" dt="2022-09-07T16:09:25.533" v="7209" actId="20577"/>
        <pc:sldMkLst>
          <pc:docMk/>
          <pc:sldMk cId="2860568334" sldId="258"/>
        </pc:sldMkLst>
        <pc:spChg chg="mod">
          <ac:chgData name="Domonkos Márk" userId="5b754e74-2ec2-4aaf-b9f5-cf8f0656bdfa" providerId="ADAL" clId="{62077B47-BA1C-40CE-9DAF-5CFFCF17379F}" dt="2022-09-01T11:49:22.580" v="656" actId="14100"/>
          <ac:spMkLst>
            <pc:docMk/>
            <pc:sldMk cId="2860568334" sldId="258"/>
            <ac:spMk id="2" creationId="{5C7B7693-64EE-B91A-783E-7DF872EBC484}"/>
          </ac:spMkLst>
        </pc:spChg>
        <pc:spChg chg="mod">
          <ac:chgData name="Domonkos Márk" userId="5b754e74-2ec2-4aaf-b9f5-cf8f0656bdfa" providerId="ADAL" clId="{62077B47-BA1C-40CE-9DAF-5CFFCF17379F}" dt="2022-09-07T16:09:25.533" v="7209" actId="20577"/>
          <ac:spMkLst>
            <pc:docMk/>
            <pc:sldMk cId="2860568334" sldId="258"/>
            <ac:spMk id="6" creationId="{26DF90FE-797E-A4BD-9C8A-B02F13A163B0}"/>
          </ac:spMkLst>
        </pc:spChg>
        <pc:spChg chg="add mod">
          <ac:chgData name="Domonkos Márk" userId="5b754e74-2ec2-4aaf-b9f5-cf8f0656bdfa" providerId="ADAL" clId="{62077B47-BA1C-40CE-9DAF-5CFFCF17379F}" dt="2022-09-01T11:50:47.012" v="669" actId="1076"/>
          <ac:spMkLst>
            <pc:docMk/>
            <pc:sldMk cId="2860568334" sldId="258"/>
            <ac:spMk id="7" creationId="{893EEFC1-4C99-61CF-114B-2A62139EC51D}"/>
          </ac:spMkLst>
        </pc:spChg>
        <pc:spChg chg="add mod">
          <ac:chgData name="Domonkos Márk" userId="5b754e74-2ec2-4aaf-b9f5-cf8f0656bdfa" providerId="ADAL" clId="{62077B47-BA1C-40CE-9DAF-5CFFCF17379F}" dt="2022-09-01T11:51:38.392" v="678" actId="1076"/>
          <ac:spMkLst>
            <pc:docMk/>
            <pc:sldMk cId="2860568334" sldId="258"/>
            <ac:spMk id="8" creationId="{958EF982-FB5A-BDE6-6322-06A55D682832}"/>
          </ac:spMkLst>
        </pc:spChg>
        <pc:picChg chg="add mod">
          <ac:chgData name="Domonkos Márk" userId="5b754e74-2ec2-4aaf-b9f5-cf8f0656bdfa" providerId="ADAL" clId="{62077B47-BA1C-40CE-9DAF-5CFFCF17379F}" dt="2022-09-01T11:50:43.230" v="668" actId="1076"/>
          <ac:picMkLst>
            <pc:docMk/>
            <pc:sldMk cId="2860568334" sldId="258"/>
            <ac:picMk id="1026" creationId="{6C6E8391-3931-3899-2F9B-4571FA59E825}"/>
          </ac:picMkLst>
        </pc:picChg>
        <pc:picChg chg="add mod">
          <ac:chgData name="Domonkos Márk" userId="5b754e74-2ec2-4aaf-b9f5-cf8f0656bdfa" providerId="ADAL" clId="{62077B47-BA1C-40CE-9DAF-5CFFCF17379F}" dt="2022-09-01T11:51:23.620" v="674" actId="1076"/>
          <ac:picMkLst>
            <pc:docMk/>
            <pc:sldMk cId="2860568334" sldId="258"/>
            <ac:picMk id="1028" creationId="{B25D7ED7-D659-2E32-E0F1-4887D6E17114}"/>
          </ac:picMkLst>
        </pc:picChg>
        <pc:picChg chg="add del">
          <ac:chgData name="Domonkos Márk" userId="5b754e74-2ec2-4aaf-b9f5-cf8f0656bdfa" providerId="ADAL" clId="{62077B47-BA1C-40CE-9DAF-5CFFCF17379F}" dt="2022-09-01T11:51:29.343" v="676"/>
          <ac:picMkLst>
            <pc:docMk/>
            <pc:sldMk cId="2860568334" sldId="258"/>
            <ac:picMk id="1030" creationId="{E4D73B2C-194F-32EF-835E-FEA38E33804E}"/>
          </ac:picMkLst>
        </pc:picChg>
      </pc:sldChg>
      <pc:sldChg chg="modSp new mod">
        <pc:chgData name="Domonkos Márk" userId="5b754e74-2ec2-4aaf-b9f5-cf8f0656bdfa" providerId="ADAL" clId="{62077B47-BA1C-40CE-9DAF-5CFFCF17379F}" dt="2022-09-07T16:09:21.745" v="7208" actId="20577"/>
        <pc:sldMkLst>
          <pc:docMk/>
          <pc:sldMk cId="3837864496" sldId="259"/>
        </pc:sldMkLst>
        <pc:spChg chg="mod">
          <ac:chgData name="Domonkos Márk" userId="5b754e74-2ec2-4aaf-b9f5-cf8f0656bdfa" providerId="ADAL" clId="{62077B47-BA1C-40CE-9DAF-5CFFCF17379F}" dt="2022-09-02T10:14:29.035" v="2013" actId="6549"/>
          <ac:spMkLst>
            <pc:docMk/>
            <pc:sldMk cId="3837864496" sldId="259"/>
            <ac:spMk id="2" creationId="{4FA8D9C6-703D-065A-F22C-CF0DADAA9519}"/>
          </ac:spMkLst>
        </pc:spChg>
        <pc:spChg chg="mod">
          <ac:chgData name="Domonkos Márk" userId="5b754e74-2ec2-4aaf-b9f5-cf8f0656bdfa" providerId="ADAL" clId="{62077B47-BA1C-40CE-9DAF-5CFFCF17379F}" dt="2022-09-07T16:09:21.745" v="7208" actId="20577"/>
          <ac:spMkLst>
            <pc:docMk/>
            <pc:sldMk cId="3837864496" sldId="259"/>
            <ac:spMk id="6" creationId="{A6C5B172-DFBC-1405-B69C-54F0E2191A54}"/>
          </ac:spMkLst>
        </pc:spChg>
      </pc:sldChg>
      <pc:sldChg chg="modSp new mod">
        <pc:chgData name="Domonkos Márk" userId="5b754e74-2ec2-4aaf-b9f5-cf8f0656bdfa" providerId="ADAL" clId="{62077B47-BA1C-40CE-9DAF-5CFFCF17379F}" dt="2022-09-07T16:09:17.041" v="7207" actId="20577"/>
        <pc:sldMkLst>
          <pc:docMk/>
          <pc:sldMk cId="2811028417" sldId="260"/>
        </pc:sldMkLst>
        <pc:spChg chg="mod">
          <ac:chgData name="Domonkos Márk" userId="5b754e74-2ec2-4aaf-b9f5-cf8f0656bdfa" providerId="ADAL" clId="{62077B47-BA1C-40CE-9DAF-5CFFCF17379F}" dt="2022-09-07T16:04:36.465" v="6768" actId="20577"/>
          <ac:spMkLst>
            <pc:docMk/>
            <pc:sldMk cId="2811028417" sldId="260"/>
            <ac:spMk id="2" creationId="{2D60C753-A239-F5D8-F592-544D18ACE62C}"/>
          </ac:spMkLst>
        </pc:spChg>
        <pc:spChg chg="mod">
          <ac:chgData name="Domonkos Márk" userId="5b754e74-2ec2-4aaf-b9f5-cf8f0656bdfa" providerId="ADAL" clId="{62077B47-BA1C-40CE-9DAF-5CFFCF17379F}" dt="2022-09-07T16:09:17.041" v="7207" actId="20577"/>
          <ac:spMkLst>
            <pc:docMk/>
            <pc:sldMk cId="2811028417" sldId="260"/>
            <ac:spMk id="6" creationId="{9593E8AE-2C94-3051-2C0D-8A3FF500583A}"/>
          </ac:spMkLst>
        </pc:spChg>
      </pc:sldChg>
      <pc:sldChg chg="addSp delSp modSp new mod">
        <pc:chgData name="Domonkos Márk" userId="5b754e74-2ec2-4aaf-b9f5-cf8f0656bdfa" providerId="ADAL" clId="{62077B47-BA1C-40CE-9DAF-5CFFCF17379F}" dt="2022-09-07T16:08:42.234" v="7168" actId="27636"/>
        <pc:sldMkLst>
          <pc:docMk/>
          <pc:sldMk cId="1222659649" sldId="261"/>
        </pc:sldMkLst>
        <pc:spChg chg="mod">
          <ac:chgData name="Domonkos Márk" userId="5b754e74-2ec2-4aaf-b9f5-cf8f0656bdfa" providerId="ADAL" clId="{62077B47-BA1C-40CE-9DAF-5CFFCF17379F}" dt="2022-09-07T16:08:42.234" v="7168" actId="27636"/>
          <ac:spMkLst>
            <pc:docMk/>
            <pc:sldMk cId="1222659649" sldId="261"/>
            <ac:spMk id="2" creationId="{681ABBB7-4D03-CF3D-1E77-D935371D01D1}"/>
          </ac:spMkLst>
        </pc:spChg>
        <pc:spChg chg="mod">
          <ac:chgData name="Domonkos Márk" userId="5b754e74-2ec2-4aaf-b9f5-cf8f0656bdfa" providerId="ADAL" clId="{62077B47-BA1C-40CE-9DAF-5CFFCF17379F}" dt="2022-09-01T12:10:21.258" v="1858" actId="20577"/>
          <ac:spMkLst>
            <pc:docMk/>
            <pc:sldMk cId="1222659649" sldId="261"/>
            <ac:spMk id="6" creationId="{FFC2FB7A-C81A-E9FB-4F9D-A1EAE9AD0594}"/>
          </ac:spMkLst>
        </pc:spChg>
        <pc:spChg chg="add del mod">
          <ac:chgData name="Domonkos Márk" userId="5b754e74-2ec2-4aaf-b9f5-cf8f0656bdfa" providerId="ADAL" clId="{62077B47-BA1C-40CE-9DAF-5CFFCF17379F}" dt="2022-09-01T12:11:52.448" v="1892" actId="478"/>
          <ac:spMkLst>
            <pc:docMk/>
            <pc:sldMk cId="1222659649" sldId="261"/>
            <ac:spMk id="7" creationId="{F6760DD7-C734-C576-1A6A-0C5ABA657478}"/>
          </ac:spMkLst>
        </pc:spChg>
        <pc:spChg chg="add del mod">
          <ac:chgData name="Domonkos Márk" userId="5b754e74-2ec2-4aaf-b9f5-cf8f0656bdfa" providerId="ADAL" clId="{62077B47-BA1C-40CE-9DAF-5CFFCF17379F}" dt="2022-09-06T06:57:31.451" v="4314" actId="478"/>
          <ac:spMkLst>
            <pc:docMk/>
            <pc:sldMk cId="1222659649" sldId="261"/>
            <ac:spMk id="8" creationId="{A0DA37AF-4FD1-AC5E-2266-DF92379BEAA5}"/>
          </ac:spMkLst>
        </pc:spChg>
      </pc:sldChg>
      <pc:sldChg chg="addSp delSp modSp new mod modAnim">
        <pc:chgData name="Domonkos Márk" userId="5b754e74-2ec2-4aaf-b9f5-cf8f0656bdfa" providerId="ADAL" clId="{62077B47-BA1C-40CE-9DAF-5CFFCF17379F}" dt="2022-09-01T12:17:45.628" v="1924"/>
        <pc:sldMkLst>
          <pc:docMk/>
          <pc:sldMk cId="694075504" sldId="262"/>
        </pc:sldMkLst>
        <pc:spChg chg="del">
          <ac:chgData name="Domonkos Márk" userId="5b754e74-2ec2-4aaf-b9f5-cf8f0656bdfa" providerId="ADAL" clId="{62077B47-BA1C-40CE-9DAF-5CFFCF17379F}" dt="2022-09-01T12:17:45.628" v="1924"/>
          <ac:spMkLst>
            <pc:docMk/>
            <pc:sldMk cId="694075504" sldId="262"/>
            <ac:spMk id="2" creationId="{0E05B61D-3DB3-A3A3-6C1A-BA930760559E}"/>
          </ac:spMkLst>
        </pc:spChg>
        <pc:spChg chg="mod">
          <ac:chgData name="Domonkos Márk" userId="5b754e74-2ec2-4aaf-b9f5-cf8f0656bdfa" providerId="ADAL" clId="{62077B47-BA1C-40CE-9DAF-5CFFCF17379F}" dt="2022-09-01T12:10:36.443" v="1885" actId="20577"/>
          <ac:spMkLst>
            <pc:docMk/>
            <pc:sldMk cId="694075504" sldId="262"/>
            <ac:spMk id="6" creationId="{01A82BAA-8737-C13E-6C11-F4719668F0BF}"/>
          </ac:spMkLst>
        </pc:spChg>
        <pc:picChg chg="add mod">
          <ac:chgData name="Domonkos Márk" userId="5b754e74-2ec2-4aaf-b9f5-cf8f0656bdfa" providerId="ADAL" clId="{62077B47-BA1C-40CE-9DAF-5CFFCF17379F}" dt="2022-09-01T12:17:45.628" v="1924"/>
          <ac:picMkLst>
            <pc:docMk/>
            <pc:sldMk cId="694075504" sldId="262"/>
            <ac:picMk id="7" creationId="{64130019-0135-D8F3-E064-8D8019EB630B}"/>
          </ac:picMkLst>
        </pc:picChg>
      </pc:sldChg>
      <pc:sldChg chg="addSp delSp modSp new mod">
        <pc:chgData name="Domonkos Márk" userId="5b754e74-2ec2-4aaf-b9f5-cf8f0656bdfa" providerId="ADAL" clId="{62077B47-BA1C-40CE-9DAF-5CFFCF17379F}" dt="2022-09-02T11:08:26.294" v="2489" actId="207"/>
        <pc:sldMkLst>
          <pc:docMk/>
          <pc:sldMk cId="1669157496" sldId="263"/>
        </pc:sldMkLst>
        <pc:spChg chg="mod">
          <ac:chgData name="Domonkos Márk" userId="5b754e74-2ec2-4aaf-b9f5-cf8f0656bdfa" providerId="ADAL" clId="{62077B47-BA1C-40CE-9DAF-5CFFCF17379F}" dt="2022-09-02T11:08:26.294" v="2489" actId="207"/>
          <ac:spMkLst>
            <pc:docMk/>
            <pc:sldMk cId="1669157496" sldId="263"/>
            <ac:spMk id="2" creationId="{7D5298F5-648B-FEFA-80D3-5B629BAAAE45}"/>
          </ac:spMkLst>
        </pc:spChg>
        <pc:spChg chg="mod">
          <ac:chgData name="Domonkos Márk" userId="5b754e74-2ec2-4aaf-b9f5-cf8f0656bdfa" providerId="ADAL" clId="{62077B47-BA1C-40CE-9DAF-5CFFCF17379F}" dt="2022-09-02T10:15:15.278" v="2020" actId="20577"/>
          <ac:spMkLst>
            <pc:docMk/>
            <pc:sldMk cId="1669157496" sldId="263"/>
            <ac:spMk id="5" creationId="{E95B2D79-3E34-66BA-E107-D5F1D6EB03AA}"/>
          </ac:spMkLst>
        </pc:spChg>
        <pc:spChg chg="add del mod">
          <ac:chgData name="Domonkos Márk" userId="5b754e74-2ec2-4aaf-b9f5-cf8f0656bdfa" providerId="ADAL" clId="{62077B47-BA1C-40CE-9DAF-5CFFCF17379F}" dt="2022-09-02T10:54:39.325" v="2426" actId="478"/>
          <ac:spMkLst>
            <pc:docMk/>
            <pc:sldMk cId="1669157496" sldId="263"/>
            <ac:spMk id="6" creationId="{95BDBC82-EE68-23BA-1625-7BE1BD2BFCF3}"/>
          </ac:spMkLst>
        </pc:spChg>
        <pc:spChg chg="add mod">
          <ac:chgData name="Domonkos Márk" userId="5b754e74-2ec2-4aaf-b9f5-cf8f0656bdfa" providerId="ADAL" clId="{62077B47-BA1C-40CE-9DAF-5CFFCF17379F}" dt="2022-09-02T10:55:09.518" v="2466" actId="1076"/>
          <ac:spMkLst>
            <pc:docMk/>
            <pc:sldMk cId="1669157496" sldId="263"/>
            <ac:spMk id="7" creationId="{35046444-10DF-000A-FBDF-8B34D7261564}"/>
          </ac:spMkLst>
        </pc:spChg>
        <pc:picChg chg="add mod">
          <ac:chgData name="Domonkos Márk" userId="5b754e74-2ec2-4aaf-b9f5-cf8f0656bdfa" providerId="ADAL" clId="{62077B47-BA1C-40CE-9DAF-5CFFCF17379F}" dt="2022-09-02T10:50:16.348" v="2357" actId="14100"/>
          <ac:picMkLst>
            <pc:docMk/>
            <pc:sldMk cId="1669157496" sldId="263"/>
            <ac:picMk id="1026" creationId="{7168940D-26E0-0D99-78EB-DE7CA6E5C2E5}"/>
          </ac:picMkLst>
        </pc:picChg>
      </pc:sldChg>
      <pc:sldChg chg="modSp new mod">
        <pc:chgData name="Domonkos Márk" userId="5b754e74-2ec2-4aaf-b9f5-cf8f0656bdfa" providerId="ADAL" clId="{62077B47-BA1C-40CE-9DAF-5CFFCF17379F}" dt="2022-09-02T10:46:20.812" v="2310"/>
        <pc:sldMkLst>
          <pc:docMk/>
          <pc:sldMk cId="2937958077" sldId="264"/>
        </pc:sldMkLst>
        <pc:spChg chg="mod">
          <ac:chgData name="Domonkos Márk" userId="5b754e74-2ec2-4aaf-b9f5-cf8f0656bdfa" providerId="ADAL" clId="{62077B47-BA1C-40CE-9DAF-5CFFCF17379F}" dt="2022-09-02T10:46:20.812" v="2310"/>
          <ac:spMkLst>
            <pc:docMk/>
            <pc:sldMk cId="2937958077" sldId="264"/>
            <ac:spMk id="2" creationId="{E9000BEC-09E0-3573-AC90-951EAEE9B384}"/>
          </ac:spMkLst>
        </pc:spChg>
        <pc:spChg chg="mod">
          <ac:chgData name="Domonkos Márk" userId="5b754e74-2ec2-4aaf-b9f5-cf8f0656bdfa" providerId="ADAL" clId="{62077B47-BA1C-40CE-9DAF-5CFFCF17379F}" dt="2022-09-02T10:41:00.487" v="2055" actId="20577"/>
          <ac:spMkLst>
            <pc:docMk/>
            <pc:sldMk cId="2937958077" sldId="264"/>
            <ac:spMk id="5" creationId="{C4164255-A087-533E-F5D4-C311ACDF0361}"/>
          </ac:spMkLst>
        </pc:spChg>
      </pc:sldChg>
      <pc:sldChg chg="addSp modSp new mod">
        <pc:chgData name="Domonkos Márk" userId="5b754e74-2ec2-4aaf-b9f5-cf8f0656bdfa" providerId="ADAL" clId="{62077B47-BA1C-40CE-9DAF-5CFFCF17379F}" dt="2022-09-02T11:11:02.852" v="2536" actId="1076"/>
        <pc:sldMkLst>
          <pc:docMk/>
          <pc:sldMk cId="1552482419" sldId="265"/>
        </pc:sldMkLst>
        <pc:spChg chg="mod">
          <ac:chgData name="Domonkos Márk" userId="5b754e74-2ec2-4aaf-b9f5-cf8f0656bdfa" providerId="ADAL" clId="{62077B47-BA1C-40CE-9DAF-5CFFCF17379F}" dt="2022-09-02T11:11:01.672" v="2535" actId="113"/>
          <ac:spMkLst>
            <pc:docMk/>
            <pc:sldMk cId="1552482419" sldId="265"/>
            <ac:spMk id="2" creationId="{174AF869-D7A8-3A7B-2289-0CB11874B647}"/>
          </ac:spMkLst>
        </pc:spChg>
        <pc:spChg chg="mod">
          <ac:chgData name="Domonkos Márk" userId="5b754e74-2ec2-4aaf-b9f5-cf8f0656bdfa" providerId="ADAL" clId="{62077B47-BA1C-40CE-9DAF-5CFFCF17379F}" dt="2022-09-02T10:53:14.270" v="2376" actId="20577"/>
          <ac:spMkLst>
            <pc:docMk/>
            <pc:sldMk cId="1552482419" sldId="265"/>
            <ac:spMk id="5" creationId="{852E1C9F-E110-F7FD-51AC-F3D4F1B0C8A6}"/>
          </ac:spMkLst>
        </pc:spChg>
        <pc:spChg chg="add mod">
          <ac:chgData name="Domonkos Márk" userId="5b754e74-2ec2-4aaf-b9f5-cf8f0656bdfa" providerId="ADAL" clId="{62077B47-BA1C-40CE-9DAF-5CFFCF17379F}" dt="2022-09-02T11:11:02.852" v="2536" actId="1076"/>
          <ac:spMkLst>
            <pc:docMk/>
            <pc:sldMk cId="1552482419" sldId="265"/>
            <ac:spMk id="6" creationId="{E0051486-F895-D380-1AE5-7AEEB218F6A7}"/>
          </ac:spMkLst>
        </pc:spChg>
        <pc:picChg chg="add mod">
          <ac:chgData name="Domonkos Márk" userId="5b754e74-2ec2-4aaf-b9f5-cf8f0656bdfa" providerId="ADAL" clId="{62077B47-BA1C-40CE-9DAF-5CFFCF17379F}" dt="2022-09-02T11:09:05.379" v="2493" actId="1076"/>
          <ac:picMkLst>
            <pc:docMk/>
            <pc:sldMk cId="1552482419" sldId="265"/>
            <ac:picMk id="2050" creationId="{2F01F100-C06B-05E1-7941-3A0FE3457BA5}"/>
          </ac:picMkLst>
        </pc:picChg>
      </pc:sldChg>
      <pc:sldChg chg="addSp modSp new mod">
        <pc:chgData name="Domonkos Márk" userId="5b754e74-2ec2-4aaf-b9f5-cf8f0656bdfa" providerId="ADAL" clId="{62077B47-BA1C-40CE-9DAF-5CFFCF17379F}" dt="2022-09-07T16:27:43.829" v="7507" actId="790"/>
        <pc:sldMkLst>
          <pc:docMk/>
          <pc:sldMk cId="1787007112" sldId="266"/>
        </pc:sldMkLst>
        <pc:spChg chg="mod">
          <ac:chgData name="Domonkos Márk" userId="5b754e74-2ec2-4aaf-b9f5-cf8f0656bdfa" providerId="ADAL" clId="{62077B47-BA1C-40CE-9DAF-5CFFCF17379F}" dt="2022-09-07T16:27:43.829" v="7507" actId="790"/>
          <ac:spMkLst>
            <pc:docMk/>
            <pc:sldMk cId="1787007112" sldId="266"/>
            <ac:spMk id="2" creationId="{D75170E2-EA09-EB41-F125-A14411157CD2}"/>
          </ac:spMkLst>
        </pc:spChg>
        <pc:spChg chg="mod">
          <ac:chgData name="Domonkos Márk" userId="5b754e74-2ec2-4aaf-b9f5-cf8f0656bdfa" providerId="ADAL" clId="{62077B47-BA1C-40CE-9DAF-5CFFCF17379F}" dt="2022-09-02T11:31:32.186" v="2546" actId="20577"/>
          <ac:spMkLst>
            <pc:docMk/>
            <pc:sldMk cId="1787007112" sldId="266"/>
            <ac:spMk id="5" creationId="{035D48E1-E288-181F-C46F-DCD483DB14FC}"/>
          </ac:spMkLst>
        </pc:spChg>
        <pc:picChg chg="add mod">
          <ac:chgData name="Domonkos Márk" userId="5b754e74-2ec2-4aaf-b9f5-cf8f0656bdfa" providerId="ADAL" clId="{62077B47-BA1C-40CE-9DAF-5CFFCF17379F}" dt="2022-09-02T11:39:13.981" v="3080" actId="14100"/>
          <ac:picMkLst>
            <pc:docMk/>
            <pc:sldMk cId="1787007112" sldId="266"/>
            <ac:picMk id="3074" creationId="{BD070E86-82FD-8C3E-FB03-F9BDAF3C0A27}"/>
          </ac:picMkLst>
        </pc:picChg>
      </pc:sldChg>
      <pc:sldChg chg="modSp new mod">
        <pc:chgData name="Domonkos Márk" userId="5b754e74-2ec2-4aaf-b9f5-cf8f0656bdfa" providerId="ADAL" clId="{62077B47-BA1C-40CE-9DAF-5CFFCF17379F}" dt="2022-09-07T11:22:10.435" v="4493" actId="20577"/>
        <pc:sldMkLst>
          <pc:docMk/>
          <pc:sldMk cId="2202812790" sldId="267"/>
        </pc:sldMkLst>
        <pc:spChg chg="mod">
          <ac:chgData name="Domonkos Márk" userId="5b754e74-2ec2-4aaf-b9f5-cf8f0656bdfa" providerId="ADAL" clId="{62077B47-BA1C-40CE-9DAF-5CFFCF17379F}" dt="2022-09-07T11:22:10.435" v="4493" actId="20577"/>
          <ac:spMkLst>
            <pc:docMk/>
            <pc:sldMk cId="2202812790" sldId="267"/>
            <ac:spMk id="2" creationId="{3C5E8E0C-40CE-D638-A3F5-9BDFEA901E93}"/>
          </ac:spMkLst>
        </pc:spChg>
        <pc:spChg chg="mod">
          <ac:chgData name="Domonkos Márk" userId="5b754e74-2ec2-4aaf-b9f5-cf8f0656bdfa" providerId="ADAL" clId="{62077B47-BA1C-40CE-9DAF-5CFFCF17379F}" dt="2022-09-07T11:03:18.873" v="4329" actId="20577"/>
          <ac:spMkLst>
            <pc:docMk/>
            <pc:sldMk cId="2202812790" sldId="267"/>
            <ac:spMk id="5" creationId="{6B35F59F-7CFE-877B-EE7E-83EF19BC77A2}"/>
          </ac:spMkLst>
        </pc:spChg>
      </pc:sldChg>
      <pc:sldChg chg="modSp new mod">
        <pc:chgData name="Domonkos Márk" userId="5b754e74-2ec2-4aaf-b9f5-cf8f0656bdfa" providerId="ADAL" clId="{62077B47-BA1C-40CE-9DAF-5CFFCF17379F}" dt="2022-09-07T16:37:54.290" v="7742" actId="20577"/>
        <pc:sldMkLst>
          <pc:docMk/>
          <pc:sldMk cId="4157146245" sldId="268"/>
        </pc:sldMkLst>
        <pc:spChg chg="mod">
          <ac:chgData name="Domonkos Márk" userId="5b754e74-2ec2-4aaf-b9f5-cf8f0656bdfa" providerId="ADAL" clId="{62077B47-BA1C-40CE-9DAF-5CFFCF17379F}" dt="2022-09-07T16:37:54.290" v="7742" actId="20577"/>
          <ac:spMkLst>
            <pc:docMk/>
            <pc:sldMk cId="4157146245" sldId="268"/>
            <ac:spMk id="2" creationId="{6460B226-EF4E-76C5-69E3-E9CC89821BFC}"/>
          </ac:spMkLst>
        </pc:spChg>
        <pc:spChg chg="mod">
          <ac:chgData name="Domonkos Márk" userId="5b754e74-2ec2-4aaf-b9f5-cf8f0656bdfa" providerId="ADAL" clId="{62077B47-BA1C-40CE-9DAF-5CFFCF17379F}" dt="2022-09-02T11:43:53.663" v="3260" actId="20577"/>
          <ac:spMkLst>
            <pc:docMk/>
            <pc:sldMk cId="4157146245" sldId="268"/>
            <ac:spMk id="5" creationId="{07E49F77-9F76-4861-829D-5D4C511F54FC}"/>
          </ac:spMkLst>
        </pc:spChg>
      </pc:sldChg>
      <pc:sldChg chg="addSp delSp modSp new mod">
        <pc:chgData name="Domonkos Márk" userId="5b754e74-2ec2-4aaf-b9f5-cf8f0656bdfa" providerId="ADAL" clId="{62077B47-BA1C-40CE-9DAF-5CFFCF17379F}" dt="2022-09-07T16:26:36.294" v="7491" actId="790"/>
        <pc:sldMkLst>
          <pc:docMk/>
          <pc:sldMk cId="3745162072" sldId="269"/>
        </pc:sldMkLst>
        <pc:spChg chg="del">
          <ac:chgData name="Domonkos Márk" userId="5b754e74-2ec2-4aaf-b9f5-cf8f0656bdfa" providerId="ADAL" clId="{62077B47-BA1C-40CE-9DAF-5CFFCF17379F}" dt="2022-09-07T11:18:59.357" v="4458"/>
          <ac:spMkLst>
            <pc:docMk/>
            <pc:sldMk cId="3745162072" sldId="269"/>
            <ac:spMk id="2" creationId="{F398A06F-55E6-2847-ED64-AC3B1F8FE00E}"/>
          </ac:spMkLst>
        </pc:spChg>
        <pc:spChg chg="mod">
          <ac:chgData name="Domonkos Márk" userId="5b754e74-2ec2-4aaf-b9f5-cf8f0656bdfa" providerId="ADAL" clId="{62077B47-BA1C-40CE-9DAF-5CFFCF17379F}" dt="2022-09-07T16:26:36.294" v="7491" actId="790"/>
          <ac:spMkLst>
            <pc:docMk/>
            <pc:sldMk cId="3745162072" sldId="269"/>
            <ac:spMk id="5" creationId="{6947F8B6-E65F-662F-DBC2-5A6E47782A2C}"/>
          </ac:spMkLst>
        </pc:spChg>
        <pc:spChg chg="add mod">
          <ac:chgData name="Domonkos Márk" userId="5b754e74-2ec2-4aaf-b9f5-cf8f0656bdfa" providerId="ADAL" clId="{62077B47-BA1C-40CE-9DAF-5CFFCF17379F}" dt="2022-09-07T16:26:19.565" v="7489" actId="790"/>
          <ac:spMkLst>
            <pc:docMk/>
            <pc:sldMk cId="3745162072" sldId="269"/>
            <ac:spMk id="8" creationId="{274EE4DF-394F-1805-201F-E2A72F7E073C}"/>
          </ac:spMkLst>
        </pc:spChg>
        <pc:spChg chg="add mod">
          <ac:chgData name="Domonkos Márk" userId="5b754e74-2ec2-4aaf-b9f5-cf8f0656bdfa" providerId="ADAL" clId="{62077B47-BA1C-40CE-9DAF-5CFFCF17379F}" dt="2022-09-07T16:26:30.088" v="7490" actId="790"/>
          <ac:spMkLst>
            <pc:docMk/>
            <pc:sldMk cId="3745162072" sldId="269"/>
            <ac:spMk id="9" creationId="{38D97358-849D-A406-4F38-45FBFCF63740}"/>
          </ac:spMkLst>
        </pc:spChg>
        <pc:picChg chg="add mod">
          <ac:chgData name="Domonkos Márk" userId="5b754e74-2ec2-4aaf-b9f5-cf8f0656bdfa" providerId="ADAL" clId="{62077B47-BA1C-40CE-9DAF-5CFFCF17379F}" dt="2022-09-07T12:57:04.618" v="5729" actId="1076"/>
          <ac:picMkLst>
            <pc:docMk/>
            <pc:sldMk cId="3745162072" sldId="269"/>
            <ac:picMk id="7" creationId="{BAFCFE00-3C8B-D262-E6B7-BF8A05A8F5ED}"/>
          </ac:picMkLst>
        </pc:picChg>
      </pc:sldChg>
      <pc:sldChg chg="addSp delSp modSp new mod">
        <pc:chgData name="Domonkos Márk" userId="5b754e74-2ec2-4aaf-b9f5-cf8f0656bdfa" providerId="ADAL" clId="{62077B47-BA1C-40CE-9DAF-5CFFCF17379F}" dt="2022-09-07T16:35:37.135" v="7590" actId="1076"/>
        <pc:sldMkLst>
          <pc:docMk/>
          <pc:sldMk cId="3886465755" sldId="270"/>
        </pc:sldMkLst>
        <pc:spChg chg="del">
          <ac:chgData name="Domonkos Márk" userId="5b754e74-2ec2-4aaf-b9f5-cf8f0656bdfa" providerId="ADAL" clId="{62077B47-BA1C-40CE-9DAF-5CFFCF17379F}" dt="2022-09-07T11:41:24.214" v="4594" actId="22"/>
          <ac:spMkLst>
            <pc:docMk/>
            <pc:sldMk cId="3886465755" sldId="270"/>
            <ac:spMk id="2" creationId="{8B612761-A7D5-8B63-7D0F-0B0BD8533B91}"/>
          </ac:spMkLst>
        </pc:spChg>
        <pc:spChg chg="mod">
          <ac:chgData name="Domonkos Márk" userId="5b754e74-2ec2-4aaf-b9f5-cf8f0656bdfa" providerId="ADAL" clId="{62077B47-BA1C-40CE-9DAF-5CFFCF17379F}" dt="2022-09-07T11:41:22.109" v="4593" actId="20577"/>
          <ac:spMkLst>
            <pc:docMk/>
            <pc:sldMk cId="3886465755" sldId="270"/>
            <ac:spMk id="5" creationId="{7A038FAF-5343-CD50-6F19-8CDCF38D5F07}"/>
          </ac:spMkLst>
        </pc:spChg>
        <pc:spChg chg="add del mod">
          <ac:chgData name="Domonkos Márk" userId="5b754e74-2ec2-4aaf-b9f5-cf8f0656bdfa" providerId="ADAL" clId="{62077B47-BA1C-40CE-9DAF-5CFFCF17379F}" dt="2022-09-07T11:49:45.134" v="4776" actId="478"/>
          <ac:spMkLst>
            <pc:docMk/>
            <pc:sldMk cId="3886465755" sldId="270"/>
            <ac:spMk id="8" creationId="{F4FD5B1D-E9DF-D218-12D7-1882E88F1CA0}"/>
          </ac:spMkLst>
        </pc:spChg>
        <pc:spChg chg="add mod">
          <ac:chgData name="Domonkos Márk" userId="5b754e74-2ec2-4aaf-b9f5-cf8f0656bdfa" providerId="ADAL" clId="{62077B47-BA1C-40CE-9DAF-5CFFCF17379F}" dt="2022-09-07T16:35:35.025" v="7589" actId="1076"/>
          <ac:spMkLst>
            <pc:docMk/>
            <pc:sldMk cId="3886465755" sldId="270"/>
            <ac:spMk id="9" creationId="{92302713-A579-8676-0704-FD722A062CBC}"/>
          </ac:spMkLst>
        </pc:spChg>
        <pc:spChg chg="add del mod">
          <ac:chgData name="Domonkos Márk" userId="5b754e74-2ec2-4aaf-b9f5-cf8f0656bdfa" providerId="ADAL" clId="{62077B47-BA1C-40CE-9DAF-5CFFCF17379F}" dt="2022-09-07T11:49:38.155" v="4771"/>
          <ac:spMkLst>
            <pc:docMk/>
            <pc:sldMk cId="3886465755" sldId="270"/>
            <ac:spMk id="11" creationId="{E1D76D8A-C08A-8E9A-9D78-69E5B94EA209}"/>
          </ac:spMkLst>
        </pc:spChg>
        <pc:spChg chg="add del mod">
          <ac:chgData name="Domonkos Márk" userId="5b754e74-2ec2-4aaf-b9f5-cf8f0656bdfa" providerId="ADAL" clId="{62077B47-BA1C-40CE-9DAF-5CFFCF17379F}" dt="2022-09-07T16:35:24.951" v="7583" actId="478"/>
          <ac:spMkLst>
            <pc:docMk/>
            <pc:sldMk cId="3886465755" sldId="270"/>
            <ac:spMk id="17" creationId="{AF583B40-8766-3E65-1D30-2B1993675BE9}"/>
          </ac:spMkLst>
        </pc:spChg>
        <pc:spChg chg="add del mod">
          <ac:chgData name="Domonkos Márk" userId="5b754e74-2ec2-4aaf-b9f5-cf8f0656bdfa" providerId="ADAL" clId="{62077B47-BA1C-40CE-9DAF-5CFFCF17379F}" dt="2022-09-07T16:35:29.237" v="7586"/>
          <ac:spMkLst>
            <pc:docMk/>
            <pc:sldMk cId="3886465755" sldId="270"/>
            <ac:spMk id="19" creationId="{B06E1B37-986D-CE61-8FFF-BDFDC0559148}"/>
          </ac:spMkLst>
        </pc:spChg>
        <pc:picChg chg="add del mod ord">
          <ac:chgData name="Domonkos Márk" userId="5b754e74-2ec2-4aaf-b9f5-cf8f0656bdfa" providerId="ADAL" clId="{62077B47-BA1C-40CE-9DAF-5CFFCF17379F}" dt="2022-09-07T11:45:19.030" v="4770" actId="478"/>
          <ac:picMkLst>
            <pc:docMk/>
            <pc:sldMk cId="3886465755" sldId="270"/>
            <ac:picMk id="7" creationId="{30B80CD9-F20F-8764-5AD6-375C9CD57D26}"/>
          </ac:picMkLst>
        </pc:picChg>
        <pc:picChg chg="add del mod">
          <ac:chgData name="Domonkos Márk" userId="5b754e74-2ec2-4aaf-b9f5-cf8f0656bdfa" providerId="ADAL" clId="{62077B47-BA1C-40CE-9DAF-5CFFCF17379F}" dt="2022-09-07T16:35:27.191" v="7585" actId="478"/>
          <ac:picMkLst>
            <pc:docMk/>
            <pc:sldMk cId="3886465755" sldId="270"/>
            <ac:picMk id="13" creationId="{8B376C2C-CFA3-4FE0-EA22-7BC9EC488CC6}"/>
          </ac:picMkLst>
        </pc:picChg>
        <pc:picChg chg="add del mod">
          <ac:chgData name="Domonkos Márk" userId="5b754e74-2ec2-4aaf-b9f5-cf8f0656bdfa" providerId="ADAL" clId="{62077B47-BA1C-40CE-9DAF-5CFFCF17379F}" dt="2022-09-07T16:35:25.176" v="7584"/>
          <ac:picMkLst>
            <pc:docMk/>
            <pc:sldMk cId="3886465755" sldId="270"/>
            <ac:picMk id="15" creationId="{E909348E-F215-39B6-56B3-471D9864CBD2}"/>
          </ac:picMkLst>
        </pc:picChg>
        <pc:picChg chg="add mod">
          <ac:chgData name="Domonkos Márk" userId="5b754e74-2ec2-4aaf-b9f5-cf8f0656bdfa" providerId="ADAL" clId="{62077B47-BA1C-40CE-9DAF-5CFFCF17379F}" dt="2022-09-07T16:35:37.135" v="7590" actId="1076"/>
          <ac:picMkLst>
            <pc:docMk/>
            <pc:sldMk cId="3886465755" sldId="270"/>
            <ac:picMk id="21" creationId="{235E48E4-2D3C-C997-C9FA-845D943EC12D}"/>
          </ac:picMkLst>
        </pc:picChg>
      </pc:sldChg>
      <pc:sldChg chg="modSp new mod">
        <pc:chgData name="Domonkos Márk" userId="5b754e74-2ec2-4aaf-b9f5-cf8f0656bdfa" providerId="ADAL" clId="{62077B47-BA1C-40CE-9DAF-5CFFCF17379F}" dt="2022-09-07T12:57:15.137" v="5730" actId="20577"/>
        <pc:sldMkLst>
          <pc:docMk/>
          <pc:sldMk cId="161900255" sldId="271"/>
        </pc:sldMkLst>
        <pc:spChg chg="mod">
          <ac:chgData name="Domonkos Márk" userId="5b754e74-2ec2-4aaf-b9f5-cf8f0656bdfa" providerId="ADAL" clId="{62077B47-BA1C-40CE-9DAF-5CFFCF17379F}" dt="2022-09-07T12:57:15.137" v="5730" actId="20577"/>
          <ac:spMkLst>
            <pc:docMk/>
            <pc:sldMk cId="161900255" sldId="271"/>
            <ac:spMk id="2" creationId="{128BB816-2132-245A-9B94-698DD008A473}"/>
          </ac:spMkLst>
        </pc:spChg>
        <pc:spChg chg="mod">
          <ac:chgData name="Domonkos Márk" userId="5b754e74-2ec2-4aaf-b9f5-cf8f0656bdfa" providerId="ADAL" clId="{62077B47-BA1C-40CE-9DAF-5CFFCF17379F}" dt="2022-09-07T12:26:30.945" v="4808" actId="20577"/>
          <ac:spMkLst>
            <pc:docMk/>
            <pc:sldMk cId="161900255" sldId="271"/>
            <ac:spMk id="5" creationId="{196CA39D-C7F4-4117-D334-FA970F48A4B7}"/>
          </ac:spMkLst>
        </pc:spChg>
      </pc:sldChg>
      <pc:sldChg chg="addSp delSp modSp new mod">
        <pc:chgData name="Domonkos Márk" userId="5b754e74-2ec2-4aaf-b9f5-cf8f0656bdfa" providerId="ADAL" clId="{62077B47-BA1C-40CE-9DAF-5CFFCF17379F}" dt="2022-09-07T16:24:21.599" v="7468" actId="20577"/>
        <pc:sldMkLst>
          <pc:docMk/>
          <pc:sldMk cId="1891280220" sldId="272"/>
        </pc:sldMkLst>
        <pc:spChg chg="mod">
          <ac:chgData name="Domonkos Márk" userId="5b754e74-2ec2-4aaf-b9f5-cf8f0656bdfa" providerId="ADAL" clId="{62077B47-BA1C-40CE-9DAF-5CFFCF17379F}" dt="2022-09-07T16:24:21.599" v="7468" actId="20577"/>
          <ac:spMkLst>
            <pc:docMk/>
            <pc:sldMk cId="1891280220" sldId="272"/>
            <ac:spMk id="2" creationId="{C40765EE-9AB1-EEF6-824F-0C2ED5356FD6}"/>
          </ac:spMkLst>
        </pc:spChg>
        <pc:spChg chg="mod">
          <ac:chgData name="Domonkos Márk" userId="5b754e74-2ec2-4aaf-b9f5-cf8f0656bdfa" providerId="ADAL" clId="{62077B47-BA1C-40CE-9DAF-5CFFCF17379F}" dt="2022-09-07T12:40:04.031" v="5296" actId="20577"/>
          <ac:spMkLst>
            <pc:docMk/>
            <pc:sldMk cId="1891280220" sldId="272"/>
            <ac:spMk id="5" creationId="{C4E11EF0-C937-0EAF-9B3F-CF63AF260C47}"/>
          </ac:spMkLst>
        </pc:spChg>
        <pc:spChg chg="add del mod">
          <ac:chgData name="Domonkos Márk" userId="5b754e74-2ec2-4aaf-b9f5-cf8f0656bdfa" providerId="ADAL" clId="{62077B47-BA1C-40CE-9DAF-5CFFCF17379F}" dt="2022-09-07T12:40:52.626" v="5351" actId="21"/>
          <ac:spMkLst>
            <pc:docMk/>
            <pc:sldMk cId="1891280220" sldId="272"/>
            <ac:spMk id="6" creationId="{B9ABCD0C-278A-3B1A-BDCC-60D8B8FAF626}"/>
          </ac:spMkLst>
        </pc:spChg>
        <pc:spChg chg="add mod">
          <ac:chgData name="Domonkos Márk" userId="5b754e74-2ec2-4aaf-b9f5-cf8f0656bdfa" providerId="ADAL" clId="{62077B47-BA1C-40CE-9DAF-5CFFCF17379F}" dt="2022-09-07T12:45:21.869" v="5721" actId="1076"/>
          <ac:spMkLst>
            <pc:docMk/>
            <pc:sldMk cId="1891280220" sldId="272"/>
            <ac:spMk id="7" creationId="{A92E7443-5477-C02B-2C8E-D7BEA3ED63DF}"/>
          </ac:spMkLst>
        </pc:spChg>
        <pc:picChg chg="add del mod">
          <ac:chgData name="Domonkos Márk" userId="5b754e74-2ec2-4aaf-b9f5-cf8f0656bdfa" providerId="ADAL" clId="{62077B47-BA1C-40CE-9DAF-5CFFCF17379F}" dt="2022-09-07T12:40:52.626" v="5351" actId="21"/>
          <ac:picMkLst>
            <pc:docMk/>
            <pc:sldMk cId="1891280220" sldId="272"/>
            <ac:picMk id="1026" creationId="{3277EEE5-1021-1ECA-CAB3-39EBEA55B292}"/>
          </ac:picMkLst>
        </pc:picChg>
        <pc:picChg chg="add mod">
          <ac:chgData name="Domonkos Márk" userId="5b754e74-2ec2-4aaf-b9f5-cf8f0656bdfa" providerId="ADAL" clId="{62077B47-BA1C-40CE-9DAF-5CFFCF17379F}" dt="2022-09-07T12:45:13.673" v="5719" actId="1076"/>
          <ac:picMkLst>
            <pc:docMk/>
            <pc:sldMk cId="1891280220" sldId="272"/>
            <ac:picMk id="1028" creationId="{FD1B758E-CB28-B56C-661F-D708AC7D6C19}"/>
          </ac:picMkLst>
        </pc:picChg>
      </pc:sldChg>
      <pc:sldChg chg="addSp modSp new mod">
        <pc:chgData name="Domonkos Márk" userId="5b754e74-2ec2-4aaf-b9f5-cf8f0656bdfa" providerId="ADAL" clId="{62077B47-BA1C-40CE-9DAF-5CFFCF17379F}" dt="2022-09-07T16:22:27.831" v="7440" actId="20577"/>
        <pc:sldMkLst>
          <pc:docMk/>
          <pc:sldMk cId="3132134765" sldId="273"/>
        </pc:sldMkLst>
        <pc:spChg chg="mod">
          <ac:chgData name="Domonkos Márk" userId="5b754e74-2ec2-4aaf-b9f5-cf8f0656bdfa" providerId="ADAL" clId="{62077B47-BA1C-40CE-9DAF-5CFFCF17379F}" dt="2022-09-07T16:22:27.831" v="7440" actId="20577"/>
          <ac:spMkLst>
            <pc:docMk/>
            <pc:sldMk cId="3132134765" sldId="273"/>
            <ac:spMk id="2" creationId="{5B5E3367-77BB-7E72-A114-A950DE4881E8}"/>
          </ac:spMkLst>
        </pc:spChg>
        <pc:spChg chg="mod">
          <ac:chgData name="Domonkos Márk" userId="5b754e74-2ec2-4aaf-b9f5-cf8f0656bdfa" providerId="ADAL" clId="{62077B47-BA1C-40CE-9DAF-5CFFCF17379F}" dt="2022-09-07T12:40:12.624" v="5313" actId="20577"/>
          <ac:spMkLst>
            <pc:docMk/>
            <pc:sldMk cId="3132134765" sldId="273"/>
            <ac:spMk id="5" creationId="{1DB6B390-361A-EF20-28F0-16299CB7CF87}"/>
          </ac:spMkLst>
        </pc:spChg>
        <pc:spChg chg="add mod">
          <ac:chgData name="Domonkos Márk" userId="5b754e74-2ec2-4aaf-b9f5-cf8f0656bdfa" providerId="ADAL" clId="{62077B47-BA1C-40CE-9DAF-5CFFCF17379F}" dt="2022-09-07T12:40:54.362" v="5352"/>
          <ac:spMkLst>
            <pc:docMk/>
            <pc:sldMk cId="3132134765" sldId="273"/>
            <ac:spMk id="7" creationId="{B1B6F5FF-C020-FE6B-A37B-AF7A5C629B8D}"/>
          </ac:spMkLst>
        </pc:spChg>
        <pc:picChg chg="add mod">
          <ac:chgData name="Domonkos Márk" userId="5b754e74-2ec2-4aaf-b9f5-cf8f0656bdfa" providerId="ADAL" clId="{62077B47-BA1C-40CE-9DAF-5CFFCF17379F}" dt="2022-09-07T12:40:54.362" v="5352"/>
          <ac:picMkLst>
            <pc:docMk/>
            <pc:sldMk cId="3132134765" sldId="273"/>
            <ac:picMk id="6" creationId="{F2EB4707-5583-7BC2-1F9D-C50F7252FD1F}"/>
          </ac:picMkLst>
        </pc:picChg>
      </pc:sldChg>
      <pc:sldChg chg="addSp modSp new mod ord">
        <pc:chgData name="Domonkos Márk" userId="5b754e74-2ec2-4aaf-b9f5-cf8f0656bdfa" providerId="ADAL" clId="{62077B47-BA1C-40CE-9DAF-5CFFCF17379F}" dt="2022-09-07T16:32:23.413" v="7511"/>
        <pc:sldMkLst>
          <pc:docMk/>
          <pc:sldMk cId="2329987745" sldId="274"/>
        </pc:sldMkLst>
        <pc:spChg chg="mod">
          <ac:chgData name="Domonkos Márk" userId="5b754e74-2ec2-4aaf-b9f5-cf8f0656bdfa" providerId="ADAL" clId="{62077B47-BA1C-40CE-9DAF-5CFFCF17379F}" dt="2022-09-07T13:02:42.812" v="6141" actId="14100"/>
          <ac:spMkLst>
            <pc:docMk/>
            <pc:sldMk cId="2329987745" sldId="274"/>
            <ac:spMk id="2" creationId="{1C2DFCAB-0596-AB60-333D-D973601045D6}"/>
          </ac:spMkLst>
        </pc:spChg>
        <pc:spChg chg="mod">
          <ac:chgData name="Domonkos Márk" userId="5b754e74-2ec2-4aaf-b9f5-cf8f0656bdfa" providerId="ADAL" clId="{62077B47-BA1C-40CE-9DAF-5CFFCF17379F}" dt="2022-09-07T13:00:43.243" v="6001" actId="20577"/>
          <ac:spMkLst>
            <pc:docMk/>
            <pc:sldMk cId="2329987745" sldId="274"/>
            <ac:spMk id="5" creationId="{9E33C21E-35B7-5D9E-A1CF-B4766B8345A6}"/>
          </ac:spMkLst>
        </pc:spChg>
        <pc:spChg chg="add mod">
          <ac:chgData name="Domonkos Márk" userId="5b754e74-2ec2-4aaf-b9f5-cf8f0656bdfa" providerId="ADAL" clId="{62077B47-BA1C-40CE-9DAF-5CFFCF17379F}" dt="2022-09-07T13:04:35.370" v="6295" actId="20577"/>
          <ac:spMkLst>
            <pc:docMk/>
            <pc:sldMk cId="2329987745" sldId="274"/>
            <ac:spMk id="8" creationId="{05236EFA-42E9-7CFF-2BB7-2BDDC2005EEE}"/>
          </ac:spMkLst>
        </pc:spChg>
        <pc:picChg chg="add mod">
          <ac:chgData name="Domonkos Márk" userId="5b754e74-2ec2-4aaf-b9f5-cf8f0656bdfa" providerId="ADAL" clId="{62077B47-BA1C-40CE-9DAF-5CFFCF17379F}" dt="2022-09-07T13:02:47.473" v="6143" actId="1076"/>
          <ac:picMkLst>
            <pc:docMk/>
            <pc:sldMk cId="2329987745" sldId="274"/>
            <ac:picMk id="7" creationId="{3BF0BEDB-CF26-8ED8-D751-405FA9CAF220}"/>
          </ac:picMkLst>
        </pc:picChg>
      </pc:sldChg>
      <pc:sldChg chg="new del">
        <pc:chgData name="Domonkos Márk" userId="5b754e74-2ec2-4aaf-b9f5-cf8f0656bdfa" providerId="ADAL" clId="{62077B47-BA1C-40CE-9DAF-5CFFCF17379F}" dt="2022-09-07T16:36:01.739" v="7598" actId="47"/>
        <pc:sldMkLst>
          <pc:docMk/>
          <pc:sldMk cId="2024208856" sldId="275"/>
        </pc:sldMkLst>
      </pc:sldChg>
      <pc:sldChg chg="modSp new mod">
        <pc:chgData name="Domonkos Márk" userId="5b754e74-2ec2-4aaf-b9f5-cf8f0656bdfa" providerId="ADAL" clId="{62077B47-BA1C-40CE-9DAF-5CFFCF17379F}" dt="2022-09-07T13:08:25.072" v="6623" actId="113"/>
        <pc:sldMkLst>
          <pc:docMk/>
          <pc:sldMk cId="3661744056" sldId="276"/>
        </pc:sldMkLst>
        <pc:spChg chg="mod">
          <ac:chgData name="Domonkos Márk" userId="5b754e74-2ec2-4aaf-b9f5-cf8f0656bdfa" providerId="ADAL" clId="{62077B47-BA1C-40CE-9DAF-5CFFCF17379F}" dt="2022-09-07T13:08:25.072" v="6623" actId="113"/>
          <ac:spMkLst>
            <pc:docMk/>
            <pc:sldMk cId="3661744056" sldId="276"/>
            <ac:spMk id="2" creationId="{37BCD775-9222-DD66-1305-64CC308003DD}"/>
          </ac:spMkLst>
        </pc:spChg>
        <pc:spChg chg="mod">
          <ac:chgData name="Domonkos Márk" userId="5b754e74-2ec2-4aaf-b9f5-cf8f0656bdfa" providerId="ADAL" clId="{62077B47-BA1C-40CE-9DAF-5CFFCF17379F}" dt="2022-09-07T13:05:26.378" v="6317" actId="313"/>
          <ac:spMkLst>
            <pc:docMk/>
            <pc:sldMk cId="3661744056" sldId="276"/>
            <ac:spMk id="5" creationId="{3528523E-E2CB-FFDE-85CF-844DB35CFF4D}"/>
          </ac:spMkLst>
        </pc:spChg>
      </pc:sldChg>
      <pc:sldChg chg="modSp new mod">
        <pc:chgData name="Domonkos Márk" userId="5b754e74-2ec2-4aaf-b9f5-cf8f0656bdfa" providerId="ADAL" clId="{62077B47-BA1C-40CE-9DAF-5CFFCF17379F}" dt="2022-09-07T16:35:55.815" v="7597" actId="20577"/>
        <pc:sldMkLst>
          <pc:docMk/>
          <pc:sldMk cId="3482104011" sldId="277"/>
        </pc:sldMkLst>
        <pc:spChg chg="mod">
          <ac:chgData name="Domonkos Márk" userId="5b754e74-2ec2-4aaf-b9f5-cf8f0656bdfa" providerId="ADAL" clId="{62077B47-BA1C-40CE-9DAF-5CFFCF17379F}" dt="2022-09-07T16:35:55.815" v="7597" actId="20577"/>
          <ac:spMkLst>
            <pc:docMk/>
            <pc:sldMk cId="3482104011" sldId="277"/>
            <ac:spMk id="2" creationId="{5590BD83-C69A-A40D-57FB-66B6B1FBC56A}"/>
          </ac:spMkLst>
        </pc:spChg>
        <pc:spChg chg="mod">
          <ac:chgData name="Domonkos Márk" userId="5b754e74-2ec2-4aaf-b9f5-cf8f0656bdfa" providerId="ADAL" clId="{62077B47-BA1C-40CE-9DAF-5CFFCF17379F}" dt="2022-09-07T16:32:40.167" v="7529" actId="313"/>
          <ac:spMkLst>
            <pc:docMk/>
            <pc:sldMk cId="3482104011" sldId="277"/>
            <ac:spMk id="5" creationId="{E232B4D5-5E1D-E6A9-7273-117CD2B0D074}"/>
          </ac:spMkLst>
        </pc:spChg>
      </pc:sldChg>
      <pc:sldChg chg="modSp new mod">
        <pc:chgData name="Domonkos Márk" userId="5b754e74-2ec2-4aaf-b9f5-cf8f0656bdfa" providerId="ADAL" clId="{62077B47-BA1C-40CE-9DAF-5CFFCF17379F}" dt="2022-09-07T16:12:47.313" v="7406" actId="20577"/>
        <pc:sldMkLst>
          <pc:docMk/>
          <pc:sldMk cId="437139459" sldId="278"/>
        </pc:sldMkLst>
        <pc:spChg chg="mod">
          <ac:chgData name="Domonkos Márk" userId="5b754e74-2ec2-4aaf-b9f5-cf8f0656bdfa" providerId="ADAL" clId="{62077B47-BA1C-40CE-9DAF-5CFFCF17379F}" dt="2022-09-07T16:12:47.313" v="7406" actId="20577"/>
          <ac:spMkLst>
            <pc:docMk/>
            <pc:sldMk cId="437139459" sldId="278"/>
            <ac:spMk id="2" creationId="{8F2DD008-E63C-AC36-8387-529C124BDF62}"/>
          </ac:spMkLst>
        </pc:spChg>
        <pc:spChg chg="mod">
          <ac:chgData name="Domonkos Márk" userId="5b754e74-2ec2-4aaf-b9f5-cf8f0656bdfa" providerId="ADAL" clId="{62077B47-BA1C-40CE-9DAF-5CFFCF17379F}" dt="2022-09-07T16:09:11.349" v="7206" actId="20577"/>
          <ac:spMkLst>
            <pc:docMk/>
            <pc:sldMk cId="437139459" sldId="278"/>
            <ac:spMk id="5" creationId="{5C22A0AE-E92D-0564-E8D6-AF08E96DDE39}"/>
          </ac:spMkLst>
        </pc:spChg>
      </pc:sldChg>
    </pc:docChg>
  </pc:docChgLst>
  <pc:docChgLst>
    <pc:chgData name="Domonkos Márk" userId="5b754e74-2ec2-4aaf-b9f5-cf8f0656bdfa" providerId="ADAL" clId="{7BD211D5-6066-44F3-BF1E-B0E71174CCE4}"/>
    <pc:docChg chg="undo custSel modMainMaster">
      <pc:chgData name="Domonkos Márk" userId="5b754e74-2ec2-4aaf-b9f5-cf8f0656bdfa" providerId="ADAL" clId="{7BD211D5-6066-44F3-BF1E-B0E71174CCE4}" dt="2022-01-25T13:26:43.169" v="9" actId="2696"/>
      <pc:docMkLst>
        <pc:docMk/>
      </pc:docMkLst>
      <pc:sldMasterChg chg="addSldLayout delSldLayout modSldLayout">
        <pc:chgData name="Domonkos Márk" userId="5b754e74-2ec2-4aaf-b9f5-cf8f0656bdfa" providerId="ADAL" clId="{7BD211D5-6066-44F3-BF1E-B0E71174CCE4}" dt="2022-01-25T13:26:43.169" v="9" actId="2696"/>
        <pc:sldMasterMkLst>
          <pc:docMk/>
          <pc:sldMasterMk cId="2527000177" sldId="2147483648"/>
        </pc:sldMasterMkLst>
        <pc:sldLayoutChg chg="addSp delSp modSp add del mod">
          <pc:chgData name="Domonkos Márk" userId="5b754e74-2ec2-4aaf-b9f5-cf8f0656bdfa" providerId="ADAL" clId="{7BD211D5-6066-44F3-BF1E-B0E71174CCE4}" dt="2022-01-25T13:26:39.727" v="8"/>
          <pc:sldLayoutMkLst>
            <pc:docMk/>
            <pc:sldMasterMk cId="2527000177" sldId="2147483648"/>
            <pc:sldLayoutMk cId="698502111" sldId="2147483651"/>
          </pc:sldLayoutMkLst>
          <pc:spChg chg="del mod">
            <ac:chgData name="Domonkos Márk" userId="5b754e74-2ec2-4aaf-b9f5-cf8f0656bdfa" providerId="ADAL" clId="{7BD211D5-6066-44F3-BF1E-B0E71174CCE4}" dt="2022-01-25T13:26:38.806" v="7" actId="478"/>
            <ac:spMkLst>
              <pc:docMk/>
              <pc:sldMasterMk cId="2527000177" sldId="2147483648"/>
              <pc:sldLayoutMk cId="698502111" sldId="2147483651"/>
              <ac:spMk id="2" creationId="{341D9EA4-04BC-41D5-884B-A8F0AF2B85FB}"/>
            </ac:spMkLst>
          </pc:spChg>
          <pc:spChg chg="del">
            <ac:chgData name="Domonkos Márk" userId="5b754e74-2ec2-4aaf-b9f5-cf8f0656bdfa" providerId="ADAL" clId="{7BD211D5-6066-44F3-BF1E-B0E71174CCE4}" dt="2022-01-25T13:24:17.768" v="1" actId="478"/>
            <ac:spMkLst>
              <pc:docMk/>
              <pc:sldMasterMk cId="2527000177" sldId="2147483648"/>
              <pc:sldLayoutMk cId="698502111" sldId="2147483651"/>
              <ac:spMk id="3" creationId="{8CC452C0-2557-45B4-A9F4-F20EC757CD79}"/>
            </ac:spMkLst>
          </pc:spChg>
          <pc:spChg chg="add mod">
            <ac:chgData name="Domonkos Márk" userId="5b754e74-2ec2-4aaf-b9f5-cf8f0656bdfa" providerId="ADAL" clId="{7BD211D5-6066-44F3-BF1E-B0E71174CCE4}" dt="2022-01-25T13:26:39.727" v="8"/>
            <ac:spMkLst>
              <pc:docMk/>
              <pc:sldMasterMk cId="2527000177" sldId="2147483648"/>
              <pc:sldLayoutMk cId="698502111" sldId="2147483651"/>
              <ac:spMk id="7" creationId="{87CA6B5F-37D6-4D51-A799-1D3B75140F2B}"/>
            </ac:spMkLst>
          </pc:spChg>
          <pc:spChg chg="add mod">
            <ac:chgData name="Domonkos Márk" userId="5b754e74-2ec2-4aaf-b9f5-cf8f0656bdfa" providerId="ADAL" clId="{7BD211D5-6066-44F3-BF1E-B0E71174CCE4}" dt="2022-01-25T13:26:39.727" v="8"/>
            <ac:spMkLst>
              <pc:docMk/>
              <pc:sldMasterMk cId="2527000177" sldId="2147483648"/>
              <pc:sldLayoutMk cId="698502111" sldId="2147483651"/>
              <ac:spMk id="9" creationId="{37450994-A704-40CC-B01C-B1774AC0A037}"/>
            </ac:spMkLst>
          </pc:spChg>
        </pc:sldLayoutChg>
        <pc:sldLayoutChg chg="del">
          <pc:chgData name="Domonkos Márk" userId="5b754e74-2ec2-4aaf-b9f5-cf8f0656bdfa" providerId="ADAL" clId="{7BD211D5-6066-44F3-BF1E-B0E71174CCE4}" dt="2022-01-25T13:26:43.169" v="9" actId="2696"/>
          <pc:sldLayoutMkLst>
            <pc:docMk/>
            <pc:sldMasterMk cId="2527000177" sldId="2147483648"/>
            <pc:sldLayoutMk cId="682978142" sldId="2147483656"/>
          </pc:sldLayoutMkLst>
        </pc:sldLayoutChg>
      </pc:sldMasterChg>
    </pc:docChg>
  </pc:docChgLst>
</pc:chgInfo>
</file>

<file path=ppt/media/image1.jpg>
</file>

<file path=ppt/media/image10.png>
</file>

<file path=ppt/media/image11.png>
</file>

<file path=ppt/media/image12.png>
</file>

<file path=ppt/media/image13.png>
</file>

<file path=ppt/media/image14.gif>
</file>

<file path=ppt/media/image15.gif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Élőfej hely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3" name="Dátum hely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C1A839-F3E4-4D9D-A525-BAD91030AC63}" type="datetimeFigureOut">
              <a:rPr lang="hu-HU" smtClean="0"/>
              <a:t>2024. 09. 06.</a:t>
            </a:fld>
            <a:endParaRPr lang="hu-HU"/>
          </a:p>
        </p:txBody>
      </p:sp>
      <p:sp>
        <p:nvSpPr>
          <p:cNvPr id="4" name="Diakép hely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hu-HU"/>
          </a:p>
        </p:txBody>
      </p:sp>
      <p:sp>
        <p:nvSpPr>
          <p:cNvPr id="5" name="Jegyzetek helye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6" name="Élőláb hely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hu-HU"/>
          </a:p>
        </p:txBody>
      </p:sp>
      <p:sp>
        <p:nvSpPr>
          <p:cNvPr id="7" name="Dia számának hely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C62000-11C5-4D5A-AC79-6C282017C8B5}" type="slidenum">
              <a:rPr lang="hu-HU" smtClean="0"/>
              <a:t>‹#›</a:t>
            </a:fld>
            <a:endParaRPr lang="hu-HU"/>
          </a:p>
        </p:txBody>
      </p:sp>
    </p:spTree>
    <p:extLst>
      <p:ext uri="{BB962C8B-B14F-4D97-AF65-F5344CB8AC3E}">
        <p14:creationId xmlns:p14="http://schemas.microsoft.com/office/powerpoint/2010/main" val="293001722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Kép 10">
            <a:extLst>
              <a:ext uri="{FF2B5EF4-FFF2-40B4-BE49-F238E27FC236}">
                <a16:creationId xmlns:a16="http://schemas.microsoft.com/office/drawing/2014/main" id="{8ECCF109-5704-477E-995D-F88760F42F2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12099CC8-E10B-4B36-B7D6-73FB509C042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758456" y="2001838"/>
            <a:ext cx="8385544" cy="1879046"/>
          </a:xfrm>
        </p:spPr>
        <p:txBody>
          <a:bodyPr anchor="b"/>
          <a:lstStyle>
            <a:lvl1pPr algn="l">
              <a:defRPr sz="6000">
                <a:solidFill>
                  <a:schemeClr val="bg1"/>
                </a:solidFill>
              </a:defRPr>
            </a:lvl1pPr>
          </a:lstStyle>
          <a:p>
            <a:r>
              <a:rPr lang="hu-HU" dirty="0"/>
              <a:t> Cím</a:t>
            </a:r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F7666E9E-197D-46A2-9B6B-457BE70D5D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456" y="3955410"/>
            <a:ext cx="5971953" cy="1655762"/>
          </a:xfrm>
        </p:spPr>
        <p:txBody>
          <a:bodyPr/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 dirty="0"/>
              <a:t>Kattintson ide az alcím mintájának szerkesztéséhez</a:t>
            </a:r>
          </a:p>
        </p:txBody>
      </p:sp>
    </p:spTree>
    <p:extLst>
      <p:ext uri="{BB962C8B-B14F-4D97-AF65-F5344CB8AC3E}">
        <p14:creationId xmlns:p14="http://schemas.microsoft.com/office/powerpoint/2010/main" val="14233214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562F4D36-E609-41C9-90D1-FB97F816B3E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3" name="Tartalom helye 2">
            <a:extLst>
              <a:ext uri="{FF2B5EF4-FFF2-40B4-BE49-F238E27FC236}">
                <a16:creationId xmlns:a16="http://schemas.microsoft.com/office/drawing/2014/main" id="{8F4D0EA0-45A6-4BA8-B853-EB441A3388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1"/>
            <a:ext cx="10515600" cy="4351338"/>
          </a:xfrm>
        </p:spPr>
        <p:txBody>
          <a:bodyPr/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08832DA9-CA69-4206-9F01-34D5002555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82C99101-8484-49DB-8614-AA603623DE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2A8126B1-8F10-41BC-8CD1-2F453122A6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  <p:cxnSp>
        <p:nvCxnSpPr>
          <p:cNvPr id="8" name="Egyenes összekötő 7">
            <a:extLst>
              <a:ext uri="{FF2B5EF4-FFF2-40B4-BE49-F238E27FC236}">
                <a16:creationId xmlns:a16="http://schemas.microsoft.com/office/drawing/2014/main" id="{F39F033D-BDC1-4A37-B1AE-1771A4C4A525}"/>
              </a:ext>
            </a:extLst>
          </p:cNvPr>
          <p:cNvCxnSpPr/>
          <p:nvPr userDrawn="1"/>
        </p:nvCxnSpPr>
        <p:spPr>
          <a:xfrm>
            <a:off x="757931" y="1441174"/>
            <a:ext cx="10676138" cy="0"/>
          </a:xfrm>
          <a:prstGeom prst="line">
            <a:avLst/>
          </a:prstGeom>
          <a:ln>
            <a:solidFill>
              <a:srgbClr val="0128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ím 8">
            <a:extLst>
              <a:ext uri="{FF2B5EF4-FFF2-40B4-BE49-F238E27FC236}">
                <a16:creationId xmlns:a16="http://schemas.microsoft.com/office/drawing/2014/main" id="{5D3147A7-1ECF-4863-B38D-0F818A837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</p:spTree>
    <p:extLst>
      <p:ext uri="{BB962C8B-B14F-4D97-AF65-F5344CB8AC3E}">
        <p14:creationId xmlns:p14="http://schemas.microsoft.com/office/powerpoint/2010/main" val="28243065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3826ED7A-1BF2-4FC0-99C4-00E480B58962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4" name="Dátum helye 3">
            <a:extLst>
              <a:ext uri="{FF2B5EF4-FFF2-40B4-BE49-F238E27FC236}">
                <a16:creationId xmlns:a16="http://schemas.microsoft.com/office/drawing/2014/main" id="{935D0D00-64F6-43E5-A09F-CE1A72DD50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797FCAE8-AACD-454B-90DC-8E6F10DD5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7129FE1C-4208-4AC1-8887-5D6682C537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  <p:sp>
        <p:nvSpPr>
          <p:cNvPr id="7" name="Cím 1">
            <a:extLst>
              <a:ext uri="{FF2B5EF4-FFF2-40B4-BE49-F238E27FC236}">
                <a16:creationId xmlns:a16="http://schemas.microsoft.com/office/drawing/2014/main" id="{87CA6B5F-37D6-4D51-A799-1D3B75140F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371807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</a:p>
        </p:txBody>
      </p:sp>
      <p:sp>
        <p:nvSpPr>
          <p:cNvPr id="9" name="Szöveg helye 2">
            <a:extLst>
              <a:ext uri="{FF2B5EF4-FFF2-40B4-BE49-F238E27FC236}">
                <a16:creationId xmlns:a16="http://schemas.microsoft.com/office/drawing/2014/main" id="{37450994-A704-40CC-B01C-B1774AC0A0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4261971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</p:spTree>
    <p:extLst>
      <p:ext uri="{BB962C8B-B14F-4D97-AF65-F5344CB8AC3E}">
        <p14:creationId xmlns:p14="http://schemas.microsoft.com/office/powerpoint/2010/main" val="6985021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Kép 9">
            <a:extLst>
              <a:ext uri="{FF2B5EF4-FFF2-40B4-BE49-F238E27FC236}">
                <a16:creationId xmlns:a16="http://schemas.microsoft.com/office/drawing/2014/main" id="{88EA3FA3-E579-4B32-AFB8-88A2F2221E9C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E54009BD-B1D6-40CF-96E2-BD0066FEB4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B8DCEEF1-ECCE-4C54-99B5-75CBFD4042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548721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5E5EA962-DF13-43A3-A84E-80C2FCB475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548721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464E610F-7E0C-4CB7-BA19-9B3BCAA16C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7D893640-7157-4D03-A818-DB22C4C831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C913BE1C-AC49-4FB1-BE73-84887BF05E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  <p:cxnSp>
        <p:nvCxnSpPr>
          <p:cNvPr id="9" name="Egyenes összekötő 8">
            <a:extLst>
              <a:ext uri="{FF2B5EF4-FFF2-40B4-BE49-F238E27FC236}">
                <a16:creationId xmlns:a16="http://schemas.microsoft.com/office/drawing/2014/main" id="{E51596C2-2264-4B65-8048-6E5DD282DCF1}"/>
              </a:ext>
            </a:extLst>
          </p:cNvPr>
          <p:cNvCxnSpPr/>
          <p:nvPr userDrawn="1"/>
        </p:nvCxnSpPr>
        <p:spPr>
          <a:xfrm>
            <a:off x="757931" y="1441174"/>
            <a:ext cx="10676138" cy="0"/>
          </a:xfrm>
          <a:prstGeom prst="line">
            <a:avLst/>
          </a:prstGeom>
          <a:ln>
            <a:solidFill>
              <a:srgbClr val="0128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1091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Kép 11">
            <a:extLst>
              <a:ext uri="{FF2B5EF4-FFF2-40B4-BE49-F238E27FC236}">
                <a16:creationId xmlns:a16="http://schemas.microsoft.com/office/drawing/2014/main" id="{6D4D7463-2A34-486E-BCF9-A27B10856D74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DDFA980C-7B71-4F5D-8A4E-E4BC0DE963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E5C7B884-8B2C-401B-8747-0C74C9A775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9D7D7F99-D7BC-4E63-B40A-601AF062F6E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37814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EB01CD74-AA88-45A3-B908-69F1951380A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9BAE6FD5-CFC7-4978-AFE8-23F917DB49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378140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4A3E8F33-6CD4-4843-BA1B-5CC9B4B0A3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681FCA56-1AE2-4681-AE04-664159A35D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AEFA7447-5A10-46E8-84E4-673C70A997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  <p:cxnSp>
        <p:nvCxnSpPr>
          <p:cNvPr id="11" name="Egyenes összekötő 10">
            <a:extLst>
              <a:ext uri="{FF2B5EF4-FFF2-40B4-BE49-F238E27FC236}">
                <a16:creationId xmlns:a16="http://schemas.microsoft.com/office/drawing/2014/main" id="{CF6FD5E7-623A-46C8-B4EF-B63CD055793E}"/>
              </a:ext>
            </a:extLst>
          </p:cNvPr>
          <p:cNvCxnSpPr/>
          <p:nvPr userDrawn="1"/>
        </p:nvCxnSpPr>
        <p:spPr>
          <a:xfrm>
            <a:off x="757931" y="1690688"/>
            <a:ext cx="10676138" cy="0"/>
          </a:xfrm>
          <a:prstGeom prst="line">
            <a:avLst/>
          </a:prstGeom>
          <a:ln>
            <a:solidFill>
              <a:srgbClr val="0128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1204562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Kép 7">
            <a:extLst>
              <a:ext uri="{FF2B5EF4-FFF2-40B4-BE49-F238E27FC236}">
                <a16:creationId xmlns:a16="http://schemas.microsoft.com/office/drawing/2014/main" id="{88F267DC-2BDE-41CD-83BB-45AC4B1B844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2" name="Cím 1">
            <a:extLst>
              <a:ext uri="{FF2B5EF4-FFF2-40B4-BE49-F238E27FC236}">
                <a16:creationId xmlns:a16="http://schemas.microsoft.com/office/drawing/2014/main" id="{7FD60825-F818-4574-8400-344BD875F3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466B23D6-DC91-4CF7-920A-2BF9E53B13A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88CF7590-4130-41A4-894A-0E19A6C4A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4212250A-08C6-41F0-A2DB-2D2A9ECCE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  <p:cxnSp>
        <p:nvCxnSpPr>
          <p:cNvPr id="7" name="Egyenes összekötő 6">
            <a:extLst>
              <a:ext uri="{FF2B5EF4-FFF2-40B4-BE49-F238E27FC236}">
                <a16:creationId xmlns:a16="http://schemas.microsoft.com/office/drawing/2014/main" id="{9663987F-CBC6-473E-80BA-72DC27A878C8}"/>
              </a:ext>
            </a:extLst>
          </p:cNvPr>
          <p:cNvCxnSpPr/>
          <p:nvPr userDrawn="1"/>
        </p:nvCxnSpPr>
        <p:spPr>
          <a:xfrm>
            <a:off x="757931" y="1441174"/>
            <a:ext cx="10676138" cy="0"/>
          </a:xfrm>
          <a:prstGeom prst="line">
            <a:avLst/>
          </a:prstGeom>
          <a:ln>
            <a:solidFill>
              <a:srgbClr val="01285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586348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Kép 5">
            <a:extLst>
              <a:ext uri="{FF2B5EF4-FFF2-40B4-BE49-F238E27FC236}">
                <a16:creationId xmlns:a16="http://schemas.microsoft.com/office/drawing/2014/main" id="{915802D4-9412-4F0F-9019-B2E1E43897C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6007608"/>
            <a:ext cx="12192000" cy="850392"/>
          </a:xfrm>
          <a:prstGeom prst="rect">
            <a:avLst/>
          </a:prstGeom>
        </p:spPr>
      </p:pic>
      <p:sp>
        <p:nvSpPr>
          <p:cNvPr id="2" name="Dátum helye 1">
            <a:extLst>
              <a:ext uri="{FF2B5EF4-FFF2-40B4-BE49-F238E27FC236}">
                <a16:creationId xmlns:a16="http://schemas.microsoft.com/office/drawing/2014/main" id="{D1CCCF1F-5E73-41A6-A0C3-A1DCCB67DB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DA1F8E3D-9690-4F1F-8133-5A82F4979C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3F579B50-EF8A-4354-9252-FE9D92551D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9F7ECEBC-3B63-4262-8BE9-06366B519A9F}" type="slidenum">
              <a:rPr lang="hu-HU" smtClean="0"/>
              <a:pPr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089504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44BE49CD-7DB0-4867-A82C-04FE37ED9D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076049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hu-HU" dirty="0"/>
              <a:t>Mintacím szerkesztése</a:t>
            </a:r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1EFE073D-886B-4598-84CB-8ECE740149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 dirty="0"/>
              <a:t>Mintaszöveg szerkesztése</a:t>
            </a:r>
          </a:p>
          <a:p>
            <a:pPr lvl="1"/>
            <a:r>
              <a:rPr lang="hu-HU" dirty="0"/>
              <a:t>Második szint</a:t>
            </a:r>
          </a:p>
          <a:p>
            <a:pPr lvl="2"/>
            <a:r>
              <a:rPr lang="hu-HU" dirty="0"/>
              <a:t>Harmadik szint</a:t>
            </a:r>
          </a:p>
          <a:p>
            <a:pPr lvl="3"/>
            <a:r>
              <a:rPr lang="hu-HU" dirty="0"/>
              <a:t>Negyedik szint</a:t>
            </a:r>
          </a:p>
          <a:p>
            <a:pPr lvl="4"/>
            <a:r>
              <a:rPr lang="hu-HU" dirty="0"/>
              <a:t>Ötödik szint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FD0B117-7C65-4A5E-9015-006CDE6F5D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436550" y="6247425"/>
            <a:ext cx="137822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u-HU" dirty="0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FC661A3-2442-48FA-8301-97C4F681D6B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14776" y="6247425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8D2739BB-063D-4B62-8ACA-7C4EAA396FF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9531626" y="6257089"/>
            <a:ext cx="1822174" cy="357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ECEBC-3B63-4262-8BE9-06366B519A9F}" type="slidenum">
              <a:rPr lang="hu-HU" smtClean="0"/>
              <a:t>‹#›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5270001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rgbClr val="012851"/>
          </a:solidFill>
          <a:latin typeface="Open Sans" panose="020B0606030504020204" pitchFamily="34" charset="0"/>
          <a:ea typeface="Open Sans" panose="020B0606030504020204" pitchFamily="34" charset="0"/>
          <a:cs typeface="Open Sans" panose="020B0606030504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u-H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en.m.wikipedia.org/wiki/Robot_Operating_System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m.wikipedia.org/wiki/Robot_Operating_System" TargetMode="Externa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iki.ros.org/ROS/Concepts" TargetMode="External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gif"/><Relationship Id="rId2" Type="http://schemas.openxmlformats.org/officeDocument/2006/relationships/hyperlink" Target="https://docs.ros.org/en/foxy/index.html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hyperlink" Target="mailto:domonkos@inf.elte.hu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ishkapoor.medium.com/how-to-install-ros-noetic-on-wsl2-9bbe6c00b89a" TargetMode="External"/><Relationship Id="rId2" Type="http://schemas.openxmlformats.org/officeDocument/2006/relationships/hyperlink" Target="https://docs.microsoft.com/en-us/windows/wsl/install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theconstructsim.com/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foxy/index.html" TargetMode="External"/><Relationship Id="rId2" Type="http://schemas.openxmlformats.org/officeDocument/2006/relationships/hyperlink" Target="http://wiki.ros.org/Books/ROS_Robot_Programming_English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youtube.com/@ArticulatedRobotics" TargetMode="External"/><Relationship Id="rId4" Type="http://schemas.openxmlformats.org/officeDocument/2006/relationships/hyperlink" Target="https://www.youtube.com/@TheConstruct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com/aidept_mitsz/ros-for-non-robot-specialist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en/foxy/index.html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emanual.robotis.com/docs/en/platform/turtlebot3/overview/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lab.com/aidept_mitsz/ros-for-non-robot-specialist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slideLayout" Target="../slideLayouts/slideLayout2.xml"/><Relationship Id="rId1" Type="http://schemas.openxmlformats.org/officeDocument/2006/relationships/video" Target="https://player.vimeo.com/video/639236696?h=740f412ce5&amp;app_id=122963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ocs.ros.org/" TargetMode="External"/><Relationship Id="rId2" Type="http://schemas.openxmlformats.org/officeDocument/2006/relationships/hyperlink" Target="https://en.m.wikipedia.org/wiki/Robot_Operating_System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iki.ros.org/Topics" TargetMode="External"/><Relationship Id="rId2" Type="http://schemas.openxmlformats.org/officeDocument/2006/relationships/hyperlink" Target="https://wiki.ros.org/Services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hyperlink" Target="https://en.m.wikipedia.org/wiki/Robot_Operating_System" TargetMode="External"/><Relationship Id="rId4" Type="http://schemas.openxmlformats.org/officeDocument/2006/relationships/hyperlink" Target="https://wiki.ros.org/Parameter%20Server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CD73B6FC-0FE6-2801-4B77-150DD5C75DC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hu-HU" dirty="0"/>
              <a:t>AI </a:t>
            </a:r>
            <a:r>
              <a:rPr lang="hu-HU" dirty="0" err="1"/>
              <a:t>Robotics</a:t>
            </a:r>
            <a:r>
              <a:rPr lang="hu-HU" dirty="0"/>
              <a:t> –</a:t>
            </a:r>
            <a:br>
              <a:rPr lang="hu-HU" dirty="0"/>
            </a:br>
            <a:r>
              <a:rPr lang="hu-HU" dirty="0"/>
              <a:t>ROS </a:t>
            </a:r>
            <a:r>
              <a:rPr lang="hu-HU" dirty="0" err="1"/>
              <a:t>Introduction</a:t>
            </a:r>
            <a:endParaRPr lang="en-US" dirty="0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D8A13AB7-7AF7-2107-67AA-13542F06C45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58456" y="4920983"/>
            <a:ext cx="5971953" cy="874176"/>
          </a:xfrm>
        </p:spPr>
        <p:txBody>
          <a:bodyPr/>
          <a:lstStyle/>
          <a:p>
            <a:r>
              <a:rPr lang="hu-HU" dirty="0"/>
              <a:t>Márk Domonkos</a:t>
            </a:r>
          </a:p>
          <a:p>
            <a:r>
              <a:rPr lang="hu-HU" sz="1800" dirty="0"/>
              <a:t>PhD </a:t>
            </a:r>
            <a:r>
              <a:rPr lang="hu-HU" sz="1800" dirty="0" err="1"/>
              <a:t>Student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408161367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D75170E2-EA09-EB41-F125-A14411157CD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8721"/>
            <a:ext cx="5857875" cy="4222687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hu-HU" dirty="0"/>
              <a:t>„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ROS is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not a </a:t>
            </a:r>
            <a:r>
              <a:rPr lang="en-US" b="1" i="0" dirty="0" err="1">
                <a:solidFill>
                  <a:srgbClr val="333333"/>
                </a:solidFill>
                <a:effectLst/>
                <a:latin typeface="Helvetica Neue"/>
              </a:rPr>
              <a:t>realtime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 framework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, though it is possible to integrate ROS with </a:t>
            </a:r>
            <a:r>
              <a:rPr lang="en-US" b="0" i="0" dirty="0" err="1">
                <a:solidFill>
                  <a:srgbClr val="333333"/>
                </a:solidFill>
                <a:effectLst/>
                <a:latin typeface="Helvetica Neue"/>
              </a:rPr>
              <a:t>realtime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code.</a:t>
            </a:r>
            <a:r>
              <a:rPr lang="hu-HU" b="0" i="0" dirty="0">
                <a:solidFill>
                  <a:srgbClr val="333333"/>
                </a:solidFill>
                <a:effectLst/>
                <a:latin typeface="Helvetica Neue"/>
              </a:rPr>
              <a:t>” – ROS Wiki</a:t>
            </a:r>
          </a:p>
          <a:p>
            <a:pPr marL="0" indent="0">
              <a:buNone/>
            </a:pPr>
            <a:endParaRPr lang="hu-HU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endParaRPr lang="hu-HU" dirty="0">
              <a:solidFill>
                <a:srgbClr val="333333"/>
              </a:solidFill>
              <a:latin typeface="Helvetica Neue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333333"/>
                </a:solidFill>
                <a:latin typeface="Helvetica Neue"/>
              </a:rPr>
              <a:t>It is called real-time processing, when the </a:t>
            </a:r>
            <a:r>
              <a:rPr lang="en-US" sz="2200" dirty="0" err="1">
                <a:solidFill>
                  <a:srgbClr val="333333"/>
                </a:solidFill>
                <a:latin typeface="Helvetica Neue"/>
              </a:rPr>
              <a:t>aquisition</a:t>
            </a:r>
            <a:r>
              <a:rPr lang="hu-HU" sz="2200" dirty="0">
                <a:solidFill>
                  <a:srgbClr val="333333"/>
                </a:solidFill>
                <a:latin typeface="Helvetica Neue"/>
              </a:rPr>
              <a:t> </a:t>
            </a:r>
            <a:r>
              <a:rPr lang="en-US" sz="2200" dirty="0">
                <a:solidFill>
                  <a:srgbClr val="333333"/>
                </a:solidFill>
                <a:latin typeface="Helvetica Neue"/>
              </a:rPr>
              <a:t>of the process results are ensured to fit into a (predefined) time-frame. (With other worlds the process cycle time is always within a predefined timeframe)</a:t>
            </a:r>
            <a:endParaRPr lang="en-US" sz="2200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6D7E644-1A47-1E4E-F232-D0EA6DF837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59FD523-3929-8850-25C0-443CBC618F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10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035D48E1-E288-181F-C46F-DCD483DB1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ROS - III</a:t>
            </a:r>
            <a:endParaRPr lang="en-US" dirty="0"/>
          </a:p>
        </p:txBody>
      </p:sp>
      <p:pic>
        <p:nvPicPr>
          <p:cNvPr id="6" name="Picture 2">
            <a:extLst>
              <a:ext uri="{FF2B5EF4-FFF2-40B4-BE49-F238E27FC236}">
                <a16:creationId xmlns:a16="http://schemas.microsoft.com/office/drawing/2014/main" id="{A1914494-80B1-FF32-2F51-8B516EE25D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39989" y="1548721"/>
            <a:ext cx="3563719" cy="41329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870071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5B5E3367-77BB-7E72-A114-A950DE4881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0"/>
            <a:ext cx="6797634" cy="4531445"/>
          </a:xfrm>
        </p:spPr>
        <p:txBody>
          <a:bodyPr>
            <a:normAutofit lnSpcReduction="10000"/>
          </a:bodyPr>
          <a:lstStyle/>
          <a:p>
            <a:r>
              <a:rPr lang="hu-HU" dirty="0" err="1"/>
              <a:t>Personal</a:t>
            </a:r>
            <a:r>
              <a:rPr lang="hu-HU" dirty="0"/>
              <a:t> project </a:t>
            </a:r>
            <a:r>
              <a:rPr lang="hu-HU" dirty="0" err="1"/>
              <a:t>from</a:t>
            </a:r>
            <a:r>
              <a:rPr lang="hu-HU" dirty="0"/>
              <a:t> Stanford </a:t>
            </a:r>
            <a:r>
              <a:rPr lang="hu-HU" dirty="0" err="1"/>
              <a:t>by</a:t>
            </a:r>
            <a:r>
              <a:rPr lang="hu-HU" dirty="0"/>
              <a:t> </a:t>
            </a:r>
            <a:r>
              <a:rPr lang="en-US" dirty="0"/>
              <a:t> Keenan </a:t>
            </a:r>
            <a:r>
              <a:rPr lang="en-US" dirty="0" err="1"/>
              <a:t>Wyrobek</a:t>
            </a:r>
            <a:r>
              <a:rPr lang="en-US" dirty="0"/>
              <a:t> and Eric Berger</a:t>
            </a:r>
            <a:r>
              <a:rPr lang="hu-HU" dirty="0"/>
              <a:t>.</a:t>
            </a:r>
          </a:p>
          <a:p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solving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current</a:t>
            </a:r>
            <a:r>
              <a:rPr lang="hu-HU" dirty="0"/>
              <a:t> </a:t>
            </a:r>
            <a:r>
              <a:rPr lang="hu-HU" dirty="0" err="1"/>
              <a:t>biggest</a:t>
            </a:r>
            <a:r>
              <a:rPr lang="hu-HU" dirty="0"/>
              <a:t> </a:t>
            </a:r>
            <a:r>
              <a:rPr lang="hu-HU" dirty="0" err="1"/>
              <a:t>problem</a:t>
            </a:r>
            <a:r>
              <a:rPr lang="hu-HU" dirty="0"/>
              <a:t> of </a:t>
            </a:r>
            <a:r>
              <a:rPr lang="hu-HU" dirty="0" err="1"/>
              <a:t>robotics</a:t>
            </a:r>
            <a:r>
              <a:rPr lang="hu-HU" dirty="0"/>
              <a:t>:</a:t>
            </a:r>
          </a:p>
          <a:p>
            <a:pPr lvl="1"/>
            <a:r>
              <a:rPr lang="hu-HU" dirty="0" err="1"/>
              <a:t>Too</a:t>
            </a:r>
            <a:r>
              <a:rPr lang="hu-HU" dirty="0"/>
              <a:t> </a:t>
            </a:r>
            <a:r>
              <a:rPr lang="hu-HU" dirty="0" err="1"/>
              <a:t>much</a:t>
            </a:r>
            <a:r>
              <a:rPr lang="hu-HU" dirty="0"/>
              <a:t> </a:t>
            </a:r>
            <a:r>
              <a:rPr lang="hu-HU" dirty="0" err="1"/>
              <a:t>time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„</a:t>
            </a:r>
            <a:r>
              <a:rPr lang="hu-HU" dirty="0" err="1"/>
              <a:t>reinvent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wheel</a:t>
            </a:r>
            <a:r>
              <a:rPr lang="hu-HU" dirty="0"/>
              <a:t>”</a:t>
            </a:r>
          </a:p>
          <a:p>
            <a:pPr lvl="1"/>
            <a:r>
              <a:rPr lang="hu-HU" dirty="0" err="1"/>
              <a:t>Too</a:t>
            </a:r>
            <a:r>
              <a:rPr lang="hu-HU" dirty="0"/>
              <a:t> less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real</a:t>
            </a:r>
            <a:r>
              <a:rPr lang="hu-HU" dirty="0"/>
              <a:t> </a:t>
            </a:r>
            <a:r>
              <a:rPr lang="hu-HU" dirty="0" err="1"/>
              <a:t>research</a:t>
            </a:r>
            <a:endParaRPr lang="hu-HU" dirty="0"/>
          </a:p>
          <a:p>
            <a:r>
              <a:rPr lang="hu-HU" dirty="0" err="1"/>
              <a:t>First</a:t>
            </a:r>
            <a:r>
              <a:rPr lang="hu-HU" dirty="0"/>
              <a:t> </a:t>
            </a:r>
            <a:r>
              <a:rPr lang="hu-HU" dirty="0" err="1"/>
              <a:t>release</a:t>
            </a:r>
            <a:r>
              <a:rPr lang="hu-HU" dirty="0"/>
              <a:t> </a:t>
            </a:r>
            <a:r>
              <a:rPr lang="hu-HU" dirty="0" err="1"/>
              <a:t>was</a:t>
            </a:r>
            <a:r>
              <a:rPr lang="hu-HU" dirty="0"/>
              <a:t> </a:t>
            </a:r>
            <a:r>
              <a:rPr lang="hu-HU" dirty="0" err="1"/>
              <a:t>released</a:t>
            </a:r>
            <a:r>
              <a:rPr lang="hu-HU" dirty="0"/>
              <a:t> in 2007, and the 1.0 version </a:t>
            </a:r>
            <a:r>
              <a:rPr lang="hu-HU" dirty="0" err="1"/>
              <a:t>was</a:t>
            </a:r>
            <a:r>
              <a:rPr lang="hu-HU" dirty="0"/>
              <a:t> </a:t>
            </a:r>
            <a:r>
              <a:rPr lang="hu-HU" dirty="0" err="1"/>
              <a:t>released</a:t>
            </a:r>
            <a:r>
              <a:rPr lang="hu-HU" dirty="0"/>
              <a:t> a </a:t>
            </a:r>
            <a:r>
              <a:rPr lang="hu-HU" dirty="0" err="1"/>
              <a:t>year</a:t>
            </a:r>
            <a:r>
              <a:rPr lang="hu-HU" dirty="0"/>
              <a:t> </a:t>
            </a:r>
            <a:r>
              <a:rPr lang="hu-HU" dirty="0" err="1"/>
              <a:t>later</a:t>
            </a:r>
            <a:r>
              <a:rPr lang="hu-HU" dirty="0"/>
              <a:t>.</a:t>
            </a:r>
          </a:p>
          <a:p>
            <a:r>
              <a:rPr lang="hu-HU" dirty="0" err="1"/>
              <a:t>From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point</a:t>
            </a:r>
            <a:r>
              <a:rPr lang="hu-HU" dirty="0"/>
              <a:t> </a:t>
            </a:r>
            <a:r>
              <a:rPr lang="hu-HU" dirty="0" err="1"/>
              <a:t>turtle</a:t>
            </a:r>
            <a:r>
              <a:rPr lang="hu-HU" dirty="0"/>
              <a:t> </a:t>
            </a:r>
            <a:r>
              <a:rPr lang="hu-HU" dirty="0" err="1"/>
              <a:t>types</a:t>
            </a:r>
            <a:r>
              <a:rPr lang="hu-HU" dirty="0"/>
              <a:t>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naming</a:t>
            </a:r>
            <a:r>
              <a:rPr lang="hu-HU" dirty="0"/>
              <a:t> </a:t>
            </a:r>
            <a:r>
              <a:rPr lang="hu-HU" dirty="0" err="1"/>
              <a:t>convention</a:t>
            </a:r>
            <a:r>
              <a:rPr lang="hu-HU" dirty="0"/>
              <a:t> in </a:t>
            </a:r>
            <a:r>
              <a:rPr lang="hu-HU" dirty="0" err="1"/>
              <a:t>alphabetic</a:t>
            </a:r>
            <a:r>
              <a:rPr lang="hu-HU" dirty="0"/>
              <a:t> </a:t>
            </a:r>
            <a:r>
              <a:rPr lang="hu-HU" dirty="0" err="1"/>
              <a:t>order</a:t>
            </a:r>
            <a:endParaRPr lang="hu-HU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FC1DA6FD-1CEE-5855-410D-FB5A355F1E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37AAB59-5787-8B9D-3A04-2A488D589C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11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1DB6B390-361A-EF20-28F0-16299CB7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 err="1"/>
              <a:t>history</a:t>
            </a:r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B1B6F5FF-C020-FE6B-A37B-AF7A5C629B8D}"/>
              </a:ext>
            </a:extLst>
          </p:cNvPr>
          <p:cNvSpPr txBox="1"/>
          <p:nvPr/>
        </p:nvSpPr>
        <p:spPr>
          <a:xfrm>
            <a:off x="8920432" y="5557811"/>
            <a:ext cx="261836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/>
              <a:t>Out in november 2024 </a:t>
            </a:r>
            <a:r>
              <a:rPr lang="hu-HU" sz="1400" dirty="0">
                <a:hlinkClick r:id="rId2"/>
              </a:rPr>
              <a:t>Source</a:t>
            </a:r>
            <a:endParaRPr lang="en-US" sz="1400" dirty="0"/>
          </a:p>
        </p:txBody>
      </p:sp>
      <p:pic>
        <p:nvPicPr>
          <p:cNvPr id="4100" name="Picture 4">
            <a:extLst>
              <a:ext uri="{FF2B5EF4-FFF2-40B4-BE49-F238E27FC236}">
                <a16:creationId xmlns:a16="http://schemas.microsoft.com/office/drawing/2014/main" id="{77AF74C4-FFAA-FDB7-EF05-FD8419FFA86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4021" y="1548720"/>
            <a:ext cx="3616325" cy="3886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321347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C40765EE-9AB1-EEF6-824F-0C2ED5356F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03169"/>
            <a:ext cx="7491984" cy="4296889"/>
          </a:xfrm>
        </p:spPr>
        <p:txBody>
          <a:bodyPr>
            <a:normAutofit/>
          </a:bodyPr>
          <a:lstStyle/>
          <a:p>
            <a:r>
              <a:rPr lang="hu-HU" dirty="0" err="1"/>
              <a:t>So</a:t>
            </a:r>
            <a:r>
              <a:rPr lang="hu-HU" dirty="0"/>
              <a:t> far ROS1 had 13 </a:t>
            </a:r>
            <a:r>
              <a:rPr lang="hu-HU" dirty="0" err="1"/>
              <a:t>distributions</a:t>
            </a:r>
            <a:r>
              <a:rPr lang="hu-HU" dirty="0"/>
              <a:t> (version)</a:t>
            </a:r>
          </a:p>
          <a:p>
            <a:r>
              <a:rPr lang="hu-HU" dirty="0"/>
              <a:t>ROS2 has 10 (11?)</a:t>
            </a:r>
          </a:p>
          <a:p>
            <a:r>
              <a:rPr lang="hu-HU" dirty="0"/>
              <a:t>The </a:t>
            </a:r>
            <a:r>
              <a:rPr lang="hu-HU" dirty="0" err="1"/>
              <a:t>naming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distributions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in </a:t>
            </a:r>
            <a:r>
              <a:rPr lang="hu-HU" dirty="0" err="1"/>
              <a:t>alphabethic</a:t>
            </a:r>
            <a:r>
              <a:rPr lang="hu-HU" dirty="0"/>
              <a:t> </a:t>
            </a:r>
            <a:r>
              <a:rPr lang="hu-HU" dirty="0" err="1"/>
              <a:t>order</a:t>
            </a:r>
            <a:endParaRPr lang="hu-HU" dirty="0"/>
          </a:p>
          <a:p>
            <a:r>
              <a:rPr lang="hu-HU" dirty="0" err="1"/>
              <a:t>Currently</a:t>
            </a:r>
            <a:r>
              <a:rPr lang="hu-HU" dirty="0"/>
              <a:t> </a:t>
            </a:r>
            <a:r>
              <a:rPr lang="hu-HU" dirty="0" err="1"/>
              <a:t>recommended</a:t>
            </a:r>
            <a:r>
              <a:rPr lang="hu-HU" dirty="0"/>
              <a:t> </a:t>
            </a:r>
            <a:r>
              <a:rPr lang="hu-HU" dirty="0" err="1"/>
              <a:t>distro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us</a:t>
            </a:r>
            <a:r>
              <a:rPr lang="hu-HU" dirty="0"/>
              <a:t> is: </a:t>
            </a:r>
            <a:r>
              <a:rPr lang="hu-HU" b="1" dirty="0" err="1"/>
              <a:t>Foxy</a:t>
            </a:r>
            <a:r>
              <a:rPr lang="hu-HU" b="1" dirty="0"/>
              <a:t> </a:t>
            </a:r>
            <a:r>
              <a:rPr lang="hu-HU" b="1" dirty="0" err="1"/>
              <a:t>Fitzroy</a:t>
            </a:r>
            <a:r>
              <a:rPr lang="hu-HU" b="1" dirty="0"/>
              <a:t> </a:t>
            </a:r>
            <a:r>
              <a:rPr lang="hu-HU" dirty="0"/>
              <a:t>(</a:t>
            </a:r>
            <a:r>
              <a:rPr lang="hu-HU" dirty="0" err="1"/>
              <a:t>logo</a:t>
            </a:r>
            <a:r>
              <a:rPr lang="hu-HU" dirty="0"/>
              <a:t> </a:t>
            </a:r>
            <a:r>
              <a:rPr lang="hu-HU" dirty="0" err="1"/>
              <a:t>seen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slide</a:t>
            </a:r>
            <a:r>
              <a:rPr lang="hu-HU" dirty="0"/>
              <a:t> 9)</a:t>
            </a:r>
          </a:p>
          <a:p>
            <a:r>
              <a:rPr lang="hu-HU" dirty="0" err="1"/>
              <a:t>Every</a:t>
            </a:r>
            <a:r>
              <a:rPr lang="hu-HU" dirty="0"/>
              <a:t>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distro</a:t>
            </a:r>
            <a:r>
              <a:rPr lang="hu-HU" dirty="0"/>
              <a:t> </a:t>
            </a:r>
            <a:r>
              <a:rPr lang="hu-HU" dirty="0" err="1"/>
              <a:t>cames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a </a:t>
            </a:r>
            <a:r>
              <a:rPr lang="hu-HU" dirty="0" err="1"/>
              <a:t>new</a:t>
            </a:r>
            <a:r>
              <a:rPr lang="hu-HU" dirty="0"/>
              <a:t> </a:t>
            </a:r>
            <a:r>
              <a:rPr lang="hu-HU" dirty="0" err="1"/>
              <a:t>turtle</a:t>
            </a:r>
            <a:r>
              <a:rPr lang="hu-HU" dirty="0"/>
              <a:t>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well</a:t>
            </a:r>
            <a:r>
              <a:rPr lang="hu-HU" dirty="0"/>
              <a:t> </a:t>
            </a:r>
            <a:r>
              <a:rPr lang="hu-HU" dirty="0" err="1"/>
              <a:t>into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simulations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E3FBB6BB-0ECB-C770-EFF9-9B156CFD96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E6A13C1A-011F-24A7-2515-CE9B4CD142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12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C4E11EF0-C937-0EAF-9B3F-CF63AF260C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Some</a:t>
            </a:r>
            <a:r>
              <a:rPr lang="hu-HU" dirty="0"/>
              <a:t> </a:t>
            </a:r>
            <a:r>
              <a:rPr lang="hu-HU" dirty="0" err="1"/>
              <a:t>history</a:t>
            </a:r>
            <a:r>
              <a:rPr lang="hu-HU" dirty="0"/>
              <a:t> - II</a:t>
            </a:r>
            <a:endParaRPr lang="en-US" dirty="0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DAE69782-A4C3-EA25-0B28-7A75D85FB95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860536" y="1575737"/>
            <a:ext cx="3110489" cy="37947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Szövegdoboz 5">
            <a:extLst>
              <a:ext uri="{FF2B5EF4-FFF2-40B4-BE49-F238E27FC236}">
                <a16:creationId xmlns:a16="http://schemas.microsoft.com/office/drawing/2014/main" id="{121C612A-5895-51B9-2250-260B08335C68}"/>
              </a:ext>
            </a:extLst>
          </p:cNvPr>
          <p:cNvSpPr txBox="1"/>
          <p:nvPr/>
        </p:nvSpPr>
        <p:spPr>
          <a:xfrm>
            <a:off x="11247325" y="5501193"/>
            <a:ext cx="7237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>
                <a:hlinkClick r:id="rId3"/>
              </a:rPr>
              <a:t>Source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18912802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3C5E8E0C-40CE-D638-A3F5-9BDFEA901E9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ROS </a:t>
            </a:r>
            <a:r>
              <a:rPr lang="hu-HU" dirty="0" err="1"/>
              <a:t>distinguishes</a:t>
            </a:r>
            <a:r>
              <a:rPr lang="hu-HU" dirty="0"/>
              <a:t> 3 </a:t>
            </a:r>
            <a:r>
              <a:rPr lang="hu-HU" dirty="0" err="1"/>
              <a:t>levels</a:t>
            </a:r>
            <a:r>
              <a:rPr lang="hu-HU" dirty="0"/>
              <a:t> of </a:t>
            </a:r>
            <a:r>
              <a:rPr lang="hu-HU" dirty="0" err="1"/>
              <a:t>concepts</a:t>
            </a:r>
            <a:r>
              <a:rPr lang="hu-HU" dirty="0"/>
              <a:t>:</a:t>
            </a:r>
          </a:p>
          <a:p>
            <a:pPr marL="914400" lvl="1" indent="-457200">
              <a:buFont typeface="+mj-lt"/>
              <a:buAutoNum type="arabicPeriod"/>
            </a:pPr>
            <a:r>
              <a:rPr lang="hu-HU" dirty="0" err="1"/>
              <a:t>Filesystem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hu-HU" dirty="0"/>
          </a:p>
          <a:p>
            <a:pPr marL="914400" lvl="1" indent="-457200">
              <a:buFont typeface="+mj-lt"/>
              <a:buAutoNum type="arabicPeriod"/>
            </a:pPr>
            <a:r>
              <a:rPr lang="hu-HU" dirty="0" err="1"/>
              <a:t>Computational</a:t>
            </a:r>
            <a:r>
              <a:rPr lang="hu-HU" dirty="0"/>
              <a:t> </a:t>
            </a:r>
            <a:r>
              <a:rPr lang="hu-HU" dirty="0" err="1"/>
              <a:t>graph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hu-HU" dirty="0"/>
          </a:p>
          <a:p>
            <a:pPr marL="914400" lvl="1" indent="-457200">
              <a:buFont typeface="+mj-lt"/>
              <a:buAutoNum type="arabicPeriod"/>
            </a:pPr>
            <a:r>
              <a:rPr lang="hu-HU" dirty="0" err="1"/>
              <a:t>Community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D4A069F-EA99-8731-7670-82612C91CC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6F24BD8-5FCC-5C89-5B96-66D52A58C2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13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6B35F59F-7CFE-877B-EE7E-83EF19BC77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ROS - IV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81279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Tartalom helye 6">
            <a:extLst>
              <a:ext uri="{FF2B5EF4-FFF2-40B4-BE49-F238E27FC236}">
                <a16:creationId xmlns:a16="http://schemas.microsoft.com/office/drawing/2014/main" id="{BAFCFE00-3C8B-D262-E6B7-BF8A05A8F5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9262" y="1559928"/>
            <a:ext cx="6093449" cy="4353983"/>
          </a:xfrm>
        </p:spPr>
      </p:pic>
      <p:sp>
        <p:nvSpPr>
          <p:cNvPr id="3" name="Élőláb helye 2">
            <a:extLst>
              <a:ext uri="{FF2B5EF4-FFF2-40B4-BE49-F238E27FC236}">
                <a16:creationId xmlns:a16="http://schemas.microsoft.com/office/drawing/2014/main" id="{DEA6A2FC-C9A6-E413-E1CA-854C41F5A2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A8E0A9B-DF50-BE21-E363-3DA72F62F9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14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6947F8B6-E65F-662F-DBC2-5A6E47782A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File system level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274EE4DF-394F-1805-201F-E2A72F7E073C}"/>
              </a:ext>
            </a:extLst>
          </p:cNvPr>
          <p:cNvSpPr txBox="1"/>
          <p:nvPr/>
        </p:nvSpPr>
        <p:spPr>
          <a:xfrm>
            <a:off x="9770824" y="5179186"/>
            <a:ext cx="214616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For more details see: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hlinkClick r:id="rId3"/>
              </a:rPr>
              <a:t>ROS Wiki</a:t>
            </a:r>
            <a:endParaRPr lang="en-US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38D97358-849D-A406-4F38-45FBFCF63740}"/>
              </a:ext>
            </a:extLst>
          </p:cNvPr>
          <p:cNvSpPr txBox="1"/>
          <p:nvPr/>
        </p:nvSpPr>
        <p:spPr>
          <a:xfrm>
            <a:off x="561975" y="2876550"/>
            <a:ext cx="990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Optional</a:t>
            </a:r>
            <a:r>
              <a:rPr lang="hu-HU" dirty="0"/>
              <a:t> </a:t>
            </a:r>
            <a:r>
              <a:rPr lang="en-US" dirty="0"/>
              <a:t>layer</a:t>
            </a:r>
          </a:p>
        </p:txBody>
      </p:sp>
    </p:spTree>
    <p:extLst>
      <p:ext uri="{BB962C8B-B14F-4D97-AF65-F5344CB8AC3E}">
        <p14:creationId xmlns:p14="http://schemas.microsoft.com/office/powerpoint/2010/main" val="374516207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37BCD775-9222-DD66-1305-64CC308003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b="1" dirty="0" err="1"/>
              <a:t>Package</a:t>
            </a:r>
            <a:r>
              <a:rPr lang="hu-HU" dirty="0"/>
              <a:t> – </a:t>
            </a:r>
            <a:r>
              <a:rPr lang="hu-HU" dirty="0" err="1"/>
              <a:t>Containers</a:t>
            </a:r>
            <a:r>
              <a:rPr lang="hu-HU" dirty="0"/>
              <a:t> of </a:t>
            </a:r>
            <a:r>
              <a:rPr lang="hu-HU" dirty="0" err="1"/>
              <a:t>codes</a:t>
            </a:r>
            <a:r>
              <a:rPr lang="hu-HU" dirty="0"/>
              <a:t>/</a:t>
            </a:r>
            <a:r>
              <a:rPr lang="hu-HU" dirty="0" err="1"/>
              <a:t>scripts</a:t>
            </a:r>
            <a:r>
              <a:rPr lang="hu-HU" dirty="0"/>
              <a:t> and </a:t>
            </a:r>
            <a:r>
              <a:rPr lang="hu-HU" dirty="0" err="1"/>
              <a:t>other</a:t>
            </a:r>
            <a:r>
              <a:rPr lang="hu-HU" dirty="0"/>
              <a:t> </a:t>
            </a:r>
            <a:r>
              <a:rPr lang="hu-HU" dirty="0" err="1"/>
              <a:t>supplementary</a:t>
            </a:r>
            <a:r>
              <a:rPr lang="hu-HU" dirty="0"/>
              <a:t> </a:t>
            </a:r>
            <a:r>
              <a:rPr lang="hu-HU" dirty="0" err="1"/>
              <a:t>elements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execution</a:t>
            </a:r>
            <a:endParaRPr lang="hu-HU" dirty="0"/>
          </a:p>
          <a:p>
            <a:r>
              <a:rPr lang="hu-HU" b="1" dirty="0" err="1"/>
              <a:t>Metapackage</a:t>
            </a:r>
            <a:r>
              <a:rPr lang="hu-HU" dirty="0"/>
              <a:t> – </a:t>
            </a:r>
            <a:r>
              <a:rPr lang="hu-HU" dirty="0" err="1"/>
              <a:t>Packages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related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each</a:t>
            </a:r>
            <a:r>
              <a:rPr lang="hu-HU" dirty="0"/>
              <a:t> </a:t>
            </a:r>
            <a:r>
              <a:rPr lang="hu-HU" dirty="0" err="1"/>
              <a:t>other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 </a:t>
            </a:r>
            <a:r>
              <a:rPr lang="hu-HU" dirty="0" err="1"/>
              <a:t>organised</a:t>
            </a:r>
            <a:r>
              <a:rPr lang="hu-HU" dirty="0"/>
              <a:t> </a:t>
            </a:r>
            <a:r>
              <a:rPr lang="hu-HU" dirty="0" err="1"/>
              <a:t>into</a:t>
            </a:r>
            <a:r>
              <a:rPr lang="hu-HU" dirty="0"/>
              <a:t> </a:t>
            </a:r>
            <a:r>
              <a:rPr lang="hu-HU" dirty="0" err="1"/>
              <a:t>Metapackages</a:t>
            </a:r>
            <a:r>
              <a:rPr lang="hu-HU" dirty="0"/>
              <a:t>.</a:t>
            </a:r>
          </a:p>
          <a:p>
            <a:r>
              <a:rPr lang="hu-HU" b="1" dirty="0" err="1"/>
              <a:t>Manifest</a:t>
            </a:r>
            <a:r>
              <a:rPr lang="hu-HU" b="1" dirty="0"/>
              <a:t> file </a:t>
            </a:r>
            <a:r>
              <a:rPr lang="hu-HU" dirty="0"/>
              <a:t>-  </a:t>
            </a:r>
            <a:r>
              <a:rPr lang="hu-HU" dirty="0" err="1"/>
              <a:t>Containing</a:t>
            </a:r>
            <a:r>
              <a:rPr lang="hu-HU" dirty="0"/>
              <a:t> </a:t>
            </a:r>
            <a:r>
              <a:rPr lang="hu-HU" dirty="0" err="1"/>
              <a:t>important</a:t>
            </a:r>
            <a:r>
              <a:rPr lang="hu-HU" dirty="0"/>
              <a:t> </a:t>
            </a:r>
            <a:r>
              <a:rPr lang="hu-HU" dirty="0" err="1"/>
              <a:t>information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the </a:t>
            </a:r>
            <a:r>
              <a:rPr lang="hu-HU" dirty="0" err="1"/>
              <a:t>package</a:t>
            </a:r>
            <a:endParaRPr lang="hu-HU" dirty="0"/>
          </a:p>
          <a:p>
            <a:endParaRPr lang="en-US" b="1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B81F54AE-41DB-E30E-F1E8-682CBC82CB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67A5713-42DC-F49A-F51B-2EAB32CDF9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15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3528523E-E2CB-FFDE-85CF-844DB35CF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Some</a:t>
            </a:r>
            <a:r>
              <a:rPr lang="hu-HU" dirty="0"/>
              <a:t> „</a:t>
            </a:r>
            <a:r>
              <a:rPr lang="hu-HU" dirty="0" err="1"/>
              <a:t>definitions</a:t>
            </a:r>
            <a:r>
              <a:rPr lang="hu-HU" dirty="0"/>
              <a:t>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7440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466351B-EECB-1279-03DC-F311C1F100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24AC46D9-DCB5-A178-2E39-D47543EDE2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16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7A038FAF-5343-CD50-6F19-8CDCF38D5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Computation</a:t>
            </a:r>
            <a:r>
              <a:rPr lang="hu-HU" dirty="0"/>
              <a:t> </a:t>
            </a:r>
            <a:r>
              <a:rPr lang="hu-HU" dirty="0" err="1"/>
              <a:t>graph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en-US" dirty="0"/>
          </a:p>
        </p:txBody>
      </p:sp>
      <p:pic>
        <p:nvPicPr>
          <p:cNvPr id="21" name="Tartalom helye 20">
            <a:extLst>
              <a:ext uri="{FF2B5EF4-FFF2-40B4-BE49-F238E27FC236}">
                <a16:creationId xmlns:a16="http://schemas.microsoft.com/office/drawing/2014/main" id="{235E48E4-2D3C-C997-C9FA-845D943EC12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53339" y="1780254"/>
            <a:ext cx="7376041" cy="3785394"/>
          </a:xfrm>
        </p:spPr>
      </p:pic>
    </p:spTree>
    <p:extLst>
      <p:ext uri="{BB962C8B-B14F-4D97-AF65-F5344CB8AC3E}">
        <p14:creationId xmlns:p14="http://schemas.microsoft.com/office/powerpoint/2010/main" val="388646575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5590BD83-C69A-A40D-57FB-66B6B1FBC56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Node</a:t>
            </a:r>
            <a:endParaRPr lang="hu-HU" dirty="0"/>
          </a:p>
          <a:p>
            <a:r>
              <a:rPr lang="hu-HU" dirty="0"/>
              <a:t>Master</a:t>
            </a:r>
          </a:p>
          <a:p>
            <a:r>
              <a:rPr lang="hu-HU" dirty="0" err="1"/>
              <a:t>Parameter</a:t>
            </a:r>
            <a:r>
              <a:rPr lang="hu-HU" dirty="0"/>
              <a:t> server</a:t>
            </a:r>
          </a:p>
          <a:p>
            <a:r>
              <a:rPr lang="hu-HU" dirty="0" err="1"/>
              <a:t>Message</a:t>
            </a:r>
            <a:r>
              <a:rPr lang="hu-HU" dirty="0"/>
              <a:t>/Service</a:t>
            </a:r>
          </a:p>
          <a:p>
            <a:r>
              <a:rPr lang="hu-HU" dirty="0" err="1"/>
              <a:t>Topics</a:t>
            </a:r>
            <a:endParaRPr lang="hu-HU" dirty="0"/>
          </a:p>
          <a:p>
            <a:r>
              <a:rPr lang="hu-HU" dirty="0" err="1"/>
              <a:t>Bags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0538EB43-A939-5C4C-EC88-43D8D4CCD2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F564F2E4-F077-AB46-F4F4-5E9ACE23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17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E232B4D5-5E1D-E6A9-7273-117CD2B0D0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„</a:t>
            </a:r>
            <a:r>
              <a:rPr lang="hu-HU" dirty="0" err="1"/>
              <a:t>Definitions</a:t>
            </a:r>
            <a:r>
              <a:rPr lang="hu-HU" dirty="0"/>
              <a:t>”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learn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the </a:t>
            </a:r>
            <a:r>
              <a:rPr lang="hu-HU" dirty="0" err="1"/>
              <a:t>practicesn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821040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C2DFCAB-0596-AB60-333D-D973601045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199" y="1548721"/>
            <a:ext cx="6376417" cy="4198936"/>
          </a:xfrm>
        </p:spPr>
        <p:txBody>
          <a:bodyPr>
            <a:normAutofit/>
          </a:bodyPr>
          <a:lstStyle/>
          <a:p>
            <a:r>
              <a:rPr lang="hu-HU" dirty="0"/>
              <a:t>Basic </a:t>
            </a:r>
            <a:r>
              <a:rPr lang="hu-HU" dirty="0" err="1"/>
              <a:t>computational</a:t>
            </a:r>
            <a:r>
              <a:rPr lang="hu-HU" dirty="0"/>
              <a:t> </a:t>
            </a:r>
            <a:r>
              <a:rPr lang="hu-HU" dirty="0" err="1"/>
              <a:t>units</a:t>
            </a:r>
            <a:endParaRPr lang="hu-HU" dirty="0"/>
          </a:p>
          <a:p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can</a:t>
            </a:r>
            <a:r>
              <a:rPr lang="hu-HU" dirty="0"/>
              <a:t> be:</a:t>
            </a:r>
          </a:p>
          <a:p>
            <a:pPr lvl="1"/>
            <a:r>
              <a:rPr lang="hu-HU" dirty="0" err="1"/>
              <a:t>Topics</a:t>
            </a:r>
            <a:r>
              <a:rPr lang="hu-HU" dirty="0"/>
              <a:t> (</a:t>
            </a:r>
            <a:r>
              <a:rPr lang="hu-HU" dirty="0" err="1"/>
              <a:t>Asynchronous</a:t>
            </a:r>
            <a:r>
              <a:rPr lang="hu-HU" dirty="0"/>
              <a:t>; </a:t>
            </a:r>
            <a:r>
              <a:rPr lang="hu-HU" dirty="0" err="1"/>
              <a:t>Unidirectional</a:t>
            </a:r>
            <a:r>
              <a:rPr lang="hu-HU" dirty="0"/>
              <a:t>)</a:t>
            </a:r>
          </a:p>
          <a:p>
            <a:pPr lvl="1"/>
            <a:r>
              <a:rPr lang="hu-HU" dirty="0" err="1"/>
              <a:t>Services</a:t>
            </a:r>
            <a:r>
              <a:rPr lang="hu-HU" dirty="0"/>
              <a:t> (</a:t>
            </a:r>
            <a:r>
              <a:rPr lang="hu-HU" dirty="0" err="1"/>
              <a:t>Synchronous</a:t>
            </a:r>
            <a:r>
              <a:rPr lang="hu-HU" dirty="0"/>
              <a:t>; </a:t>
            </a:r>
            <a:r>
              <a:rPr lang="hu-HU" dirty="0" err="1"/>
              <a:t>Bi-directional</a:t>
            </a:r>
            <a:r>
              <a:rPr lang="hu-HU" dirty="0"/>
              <a:t>)</a:t>
            </a:r>
          </a:p>
          <a:p>
            <a:pPr lvl="1"/>
            <a:r>
              <a:rPr lang="hu-HU" dirty="0" err="1"/>
              <a:t>Actions</a:t>
            </a:r>
            <a:r>
              <a:rPr lang="hu-HU" dirty="0"/>
              <a:t> (</a:t>
            </a:r>
            <a:r>
              <a:rPr lang="hu-HU" dirty="0" err="1"/>
              <a:t>Asynchronous</a:t>
            </a:r>
            <a:r>
              <a:rPr lang="hu-HU" dirty="0"/>
              <a:t>; </a:t>
            </a:r>
            <a:r>
              <a:rPr lang="hu-HU" dirty="0" err="1"/>
              <a:t>Bi-directional</a:t>
            </a:r>
            <a:r>
              <a:rPr lang="hu-HU" dirty="0"/>
              <a:t>)</a:t>
            </a:r>
          </a:p>
          <a:p>
            <a:pPr lvl="1"/>
            <a:endParaRPr lang="hu-HU" dirty="0"/>
          </a:p>
          <a:p>
            <a:pPr lvl="1"/>
            <a:r>
              <a:rPr lang="hu-HU" dirty="0"/>
              <a:t>ROS Master is the </a:t>
            </a:r>
            <a:r>
              <a:rPr lang="hu-HU" dirty="0" err="1"/>
              <a:t>responsible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the </a:t>
            </a:r>
            <a:r>
              <a:rPr lang="hu-HU" dirty="0" err="1"/>
              <a:t>provision</a:t>
            </a:r>
            <a:r>
              <a:rPr lang="hu-HU" dirty="0"/>
              <a:t> of (</a:t>
            </a:r>
            <a:r>
              <a:rPr lang="hu-HU" dirty="0" err="1"/>
              <a:t>node</a:t>
            </a:r>
            <a:r>
              <a:rPr lang="hu-HU" dirty="0"/>
              <a:t>)</a:t>
            </a:r>
            <a:r>
              <a:rPr lang="hu-HU" dirty="0" err="1"/>
              <a:t>name</a:t>
            </a:r>
            <a:r>
              <a:rPr lang="hu-HU" dirty="0"/>
              <a:t> </a:t>
            </a:r>
            <a:r>
              <a:rPr lang="hu-HU" dirty="0" err="1"/>
              <a:t>registration</a:t>
            </a:r>
            <a:r>
              <a:rPr lang="hu-HU" dirty="0"/>
              <a:t> and </a:t>
            </a:r>
            <a:r>
              <a:rPr lang="hu-HU" dirty="0" err="1"/>
              <a:t>lookup</a:t>
            </a:r>
            <a:r>
              <a:rPr lang="hu-HU" dirty="0"/>
              <a:t> </a:t>
            </a:r>
            <a:r>
              <a:rPr lang="hu-HU" dirty="0" err="1"/>
              <a:t>processes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410A16-CD4E-2695-595F-81B9F33399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67982DD1-D37B-0446-E7C5-2ACBFBF737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18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9E33C21E-35B7-5D9E-A1CF-B4766B8345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hu-HU" dirty="0" err="1"/>
              <a:t>Loosely</a:t>
            </a:r>
            <a:r>
              <a:rPr lang="hu-HU" dirty="0"/>
              <a:t> </a:t>
            </a:r>
            <a:r>
              <a:rPr lang="hu-HU" dirty="0" err="1"/>
              <a:t>connected</a:t>
            </a:r>
            <a:r>
              <a:rPr lang="hu-HU" dirty="0"/>
              <a:t> </a:t>
            </a:r>
            <a:r>
              <a:rPr lang="hu-HU" dirty="0" err="1"/>
              <a:t>parts</a:t>
            </a:r>
            <a:r>
              <a:rPr lang="hu-HU" dirty="0"/>
              <a:t> (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Nodes</a:t>
            </a:r>
            <a:r>
              <a:rPr lang="hu-HU" dirty="0"/>
              <a:t>)</a:t>
            </a:r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05236EFA-42E9-7CFF-2BB7-2BDDC2005EEE}"/>
              </a:ext>
            </a:extLst>
          </p:cNvPr>
          <p:cNvSpPr txBox="1"/>
          <p:nvPr/>
        </p:nvSpPr>
        <p:spPr>
          <a:xfrm>
            <a:off x="3086351" y="5627007"/>
            <a:ext cx="530352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1400" dirty="0"/>
              <a:t>Establishment of the </a:t>
            </a:r>
            <a:r>
              <a:rPr lang="hu-HU" sz="1400" dirty="0" err="1"/>
              <a:t>communication</a:t>
            </a:r>
            <a:r>
              <a:rPr lang="hu-HU" sz="1400" dirty="0"/>
              <a:t> </a:t>
            </a:r>
            <a:r>
              <a:rPr lang="hu-HU" sz="1400" dirty="0" err="1"/>
              <a:t>via</a:t>
            </a:r>
            <a:r>
              <a:rPr lang="hu-HU" sz="1400" dirty="0"/>
              <a:t> </a:t>
            </a:r>
            <a:r>
              <a:rPr lang="hu-HU" sz="1400" dirty="0" err="1"/>
              <a:t>topics</a:t>
            </a:r>
            <a:r>
              <a:rPr lang="hu-HU" sz="1400" dirty="0"/>
              <a:t> and </a:t>
            </a:r>
            <a:r>
              <a:rPr lang="hu-HU" sz="1400" dirty="0" err="1"/>
              <a:t>services</a:t>
            </a:r>
            <a:r>
              <a:rPr lang="hu-HU" sz="1400" dirty="0"/>
              <a:t> </a:t>
            </a:r>
            <a:r>
              <a:rPr lang="hu-HU" sz="1400" dirty="0">
                <a:hlinkClick r:id="rId2"/>
              </a:rPr>
              <a:t>[</a:t>
            </a:r>
            <a:r>
              <a:rPr lang="hu-HU" sz="1400" dirty="0" err="1">
                <a:hlinkClick r:id="rId2"/>
              </a:rPr>
              <a:t>source</a:t>
            </a:r>
            <a:r>
              <a:rPr lang="hu-HU" sz="1400" dirty="0">
                <a:hlinkClick r:id="rId2"/>
              </a:rPr>
              <a:t>]</a:t>
            </a:r>
            <a:endParaRPr lang="en-US" sz="1400" dirty="0"/>
          </a:p>
        </p:txBody>
      </p:sp>
      <p:pic>
        <p:nvPicPr>
          <p:cNvPr id="6146" name="Picture 2">
            <a:extLst>
              <a:ext uri="{FF2B5EF4-FFF2-40B4-BE49-F238E27FC236}">
                <a16:creationId xmlns:a16="http://schemas.microsoft.com/office/drawing/2014/main" id="{79F47EAC-37B1-D579-6F54-AED2AB6573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299" y="1548618"/>
            <a:ext cx="3638349" cy="20449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48" name="Picture 4">
            <a:extLst>
              <a:ext uri="{FF2B5EF4-FFF2-40B4-BE49-F238E27FC236}">
                <a16:creationId xmlns:a16="http://schemas.microsoft.com/office/drawing/2014/main" id="{70E63EEE-514A-552F-8768-E8A7843B24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63299" y="3738930"/>
            <a:ext cx="3573860" cy="200872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299877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28BB816-2132-245A-9B94-698DD008A4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1"/>
            <a:ext cx="7225145" cy="4351338"/>
          </a:xfrm>
        </p:spPr>
        <p:txBody>
          <a:bodyPr/>
          <a:lstStyle/>
          <a:p>
            <a:r>
              <a:rPr lang="hu-HU" sz="3200" dirty="0" err="1"/>
              <a:t>Consists</a:t>
            </a:r>
            <a:r>
              <a:rPr lang="hu-HU" sz="3200" dirty="0"/>
              <a:t> of:</a:t>
            </a:r>
          </a:p>
          <a:p>
            <a:pPr lvl="1"/>
            <a:r>
              <a:rPr lang="hu-HU" sz="2800" dirty="0" err="1"/>
              <a:t>Distributions</a:t>
            </a:r>
            <a:endParaRPr lang="hu-HU" sz="2800" dirty="0"/>
          </a:p>
          <a:p>
            <a:pPr lvl="1"/>
            <a:r>
              <a:rPr lang="hu-HU" sz="2800" dirty="0" err="1"/>
              <a:t>Repositories</a:t>
            </a:r>
            <a:endParaRPr lang="hu-HU" sz="2800" dirty="0"/>
          </a:p>
          <a:p>
            <a:pPr lvl="1"/>
            <a:r>
              <a:rPr lang="hu-HU" sz="2800" dirty="0"/>
              <a:t>The ROS Wiki</a:t>
            </a:r>
          </a:p>
          <a:p>
            <a:pPr lvl="1"/>
            <a:r>
              <a:rPr lang="hu-HU" sz="2800" dirty="0"/>
              <a:t>Bug </a:t>
            </a:r>
            <a:r>
              <a:rPr lang="hu-HU" sz="2800" dirty="0" err="1"/>
              <a:t>ticket</a:t>
            </a:r>
            <a:r>
              <a:rPr lang="hu-HU" sz="2800" dirty="0"/>
              <a:t> </a:t>
            </a:r>
            <a:r>
              <a:rPr lang="hu-HU" sz="2800" dirty="0" err="1"/>
              <a:t>system</a:t>
            </a:r>
            <a:endParaRPr lang="hu-HU" sz="2800" dirty="0"/>
          </a:p>
          <a:p>
            <a:pPr lvl="1"/>
            <a:r>
              <a:rPr lang="hu-HU" sz="2800" dirty="0"/>
              <a:t>Mailing </a:t>
            </a:r>
            <a:r>
              <a:rPr lang="hu-HU" sz="2800" dirty="0" err="1"/>
              <a:t>lists</a:t>
            </a:r>
            <a:endParaRPr lang="hu-HU" sz="2800" dirty="0"/>
          </a:p>
          <a:p>
            <a:pPr lvl="1"/>
            <a:r>
              <a:rPr lang="hu-HU" sz="2800" dirty="0"/>
              <a:t>ROS </a:t>
            </a:r>
            <a:r>
              <a:rPr lang="hu-HU" sz="2800" dirty="0" err="1"/>
              <a:t>Answers</a:t>
            </a:r>
            <a:endParaRPr lang="hu-HU" sz="2800" dirty="0"/>
          </a:p>
          <a:p>
            <a:pPr lvl="1"/>
            <a:r>
              <a:rPr lang="hu-HU" sz="2800" dirty="0"/>
              <a:t>Blog</a:t>
            </a:r>
            <a:endParaRPr lang="en-US" sz="2800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CA1AAF41-0540-112F-06A1-CCE2DDE668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4E812F80-88A3-75A0-AFF1-73BB8EF5AD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19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196CA39D-C7F4-4117-D334-FA970F48A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ROS </a:t>
            </a:r>
            <a:r>
              <a:rPr lang="hu-HU" dirty="0" err="1"/>
              <a:t>Community</a:t>
            </a:r>
            <a:r>
              <a:rPr lang="hu-HU" dirty="0"/>
              <a:t> </a:t>
            </a:r>
            <a:r>
              <a:rPr lang="hu-HU" dirty="0" err="1"/>
              <a:t>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9002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B7726F4-886D-BD5A-500A-42E194D064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0"/>
            <a:ext cx="5810250" cy="4509179"/>
          </a:xfrm>
        </p:spPr>
        <p:txBody>
          <a:bodyPr>
            <a:normAutofit fontScale="85000" lnSpcReduction="20000"/>
          </a:bodyPr>
          <a:lstStyle/>
          <a:p>
            <a:r>
              <a:rPr lang="hu-HU" dirty="0" err="1"/>
              <a:t>MSc</a:t>
            </a:r>
            <a:r>
              <a:rPr lang="hu-HU" dirty="0"/>
              <a:t> in </a:t>
            </a:r>
            <a:r>
              <a:rPr lang="hu-HU" dirty="0" err="1"/>
              <a:t>Mechatronics</a:t>
            </a:r>
            <a:r>
              <a:rPr lang="hu-HU" dirty="0"/>
              <a:t> </a:t>
            </a:r>
            <a:r>
              <a:rPr lang="hu-HU" dirty="0" err="1"/>
              <a:t>from</a:t>
            </a:r>
            <a:r>
              <a:rPr lang="hu-HU" dirty="0"/>
              <a:t> BME</a:t>
            </a:r>
          </a:p>
          <a:p>
            <a:r>
              <a:rPr lang="hu-HU" dirty="0" err="1"/>
              <a:t>currently</a:t>
            </a:r>
            <a:r>
              <a:rPr lang="hu-HU" dirty="0"/>
              <a:t>: </a:t>
            </a:r>
            <a:r>
              <a:rPr lang="hu-HU" dirty="0" err="1"/>
              <a:t>Phd</a:t>
            </a:r>
            <a:r>
              <a:rPr lang="hu-HU" dirty="0"/>
              <a:t> </a:t>
            </a:r>
            <a:r>
              <a:rPr lang="hu-HU" dirty="0" err="1"/>
              <a:t>Student</a:t>
            </a:r>
            <a:r>
              <a:rPr lang="hu-HU" dirty="0"/>
              <a:t> </a:t>
            </a:r>
            <a:r>
              <a:rPr lang="hu-HU" dirty="0" err="1"/>
              <a:t>at</a:t>
            </a:r>
            <a:r>
              <a:rPr lang="hu-HU" dirty="0"/>
              <a:t> </a:t>
            </a:r>
            <a:r>
              <a:rPr lang="hu-HU" dirty="0" err="1"/>
              <a:t>Dept</a:t>
            </a:r>
            <a:r>
              <a:rPr lang="hu-HU" dirty="0"/>
              <a:t>. AI</a:t>
            </a:r>
          </a:p>
          <a:p>
            <a:pPr marL="0" indent="0">
              <a:buNone/>
            </a:pPr>
            <a:endParaRPr lang="hu-HU" dirty="0"/>
          </a:p>
          <a:p>
            <a:pPr marL="0" indent="0">
              <a:buNone/>
            </a:pPr>
            <a:r>
              <a:rPr lang="hu-HU" dirty="0"/>
              <a:t>Contact:</a:t>
            </a:r>
          </a:p>
          <a:p>
            <a:r>
              <a:rPr lang="hu-HU" dirty="0">
                <a:hlinkClick r:id="rId2"/>
              </a:rPr>
              <a:t>domonkos@inf.elte.hu</a:t>
            </a:r>
            <a:endParaRPr lang="hu-HU" dirty="0"/>
          </a:p>
          <a:p>
            <a:r>
              <a:rPr lang="hu-HU" dirty="0"/>
              <a:t>MS Teams</a:t>
            </a:r>
          </a:p>
          <a:p>
            <a:endParaRPr lang="hu-HU" dirty="0"/>
          </a:p>
          <a:p>
            <a:pPr marL="0" indent="0">
              <a:buNone/>
            </a:pPr>
            <a:r>
              <a:rPr lang="hu-HU" dirty="0"/>
              <a:t>Research </a:t>
            </a:r>
            <a:r>
              <a:rPr lang="hu-HU" dirty="0" err="1"/>
              <a:t>interests</a:t>
            </a:r>
            <a:r>
              <a:rPr lang="hu-HU" dirty="0"/>
              <a:t>:</a:t>
            </a:r>
          </a:p>
          <a:p>
            <a:r>
              <a:rPr lang="hu-HU" dirty="0" err="1"/>
              <a:t>Robotics</a:t>
            </a:r>
            <a:r>
              <a:rPr lang="hu-HU" dirty="0"/>
              <a:t> and HRI/HRC</a:t>
            </a:r>
          </a:p>
          <a:p>
            <a:r>
              <a:rPr lang="hu-HU" dirty="0"/>
              <a:t>AI</a:t>
            </a:r>
          </a:p>
          <a:p>
            <a:r>
              <a:rPr lang="hu-HU" dirty="0" err="1"/>
              <a:t>Embedded</a:t>
            </a:r>
            <a:r>
              <a:rPr lang="hu-HU" dirty="0"/>
              <a:t> </a:t>
            </a:r>
            <a:r>
              <a:rPr lang="hu-HU" dirty="0" err="1"/>
              <a:t>systems</a:t>
            </a:r>
            <a:r>
              <a:rPr lang="hu-HU" dirty="0"/>
              <a:t> / </a:t>
            </a:r>
            <a:r>
              <a:rPr lang="hu-HU" dirty="0" err="1"/>
              <a:t>mechatronics</a:t>
            </a:r>
            <a:endParaRPr lang="hu-HU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2F0656BF-B689-C962-9580-17968451FC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 dirty="0"/>
              <a:t>ROS </a:t>
            </a:r>
            <a:r>
              <a:rPr lang="hu-HU" dirty="0" err="1"/>
              <a:t>Introduction</a:t>
            </a:r>
            <a:endParaRPr lang="hu-HU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6019921F-0542-1F45-AA92-85D8A36443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About</a:t>
            </a:r>
            <a:r>
              <a:rPr lang="hu-HU" dirty="0"/>
              <a:t> </a:t>
            </a:r>
            <a:r>
              <a:rPr lang="hu-HU" dirty="0" err="1"/>
              <a:t>me</a:t>
            </a:r>
            <a:endParaRPr lang="en-US" dirty="0"/>
          </a:p>
        </p:txBody>
      </p:sp>
      <p:pic>
        <p:nvPicPr>
          <p:cNvPr id="11" name="Kép 10" descr="A képen férfi, személy, beltéri, modellt állás látható&#10;&#10;Automatikusan generált leírás">
            <a:extLst>
              <a:ext uri="{FF2B5EF4-FFF2-40B4-BE49-F238E27FC236}">
                <a16:creationId xmlns:a16="http://schemas.microsoft.com/office/drawing/2014/main" id="{B43285C0-B50F-0420-C78B-FFBC3915C69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422" t="8956" r="7138" b="9552"/>
          <a:stretch/>
        </p:blipFill>
        <p:spPr>
          <a:xfrm>
            <a:off x="9380675" y="3162300"/>
            <a:ext cx="2124075" cy="2600325"/>
          </a:xfrm>
          <a:prstGeom prst="rect">
            <a:avLst/>
          </a:prstGeom>
        </p:spPr>
      </p:pic>
      <p:sp>
        <p:nvSpPr>
          <p:cNvPr id="12" name="Dia számának helye 11">
            <a:extLst>
              <a:ext uri="{FF2B5EF4-FFF2-40B4-BE49-F238E27FC236}">
                <a16:creationId xmlns:a16="http://schemas.microsoft.com/office/drawing/2014/main" id="{95F027D6-9C2B-ACCB-077C-A179FF0F7B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2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81131932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6460B226-EF4E-76C5-69E3-E9CC89821BF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Windows 11 (</a:t>
            </a:r>
            <a:r>
              <a:rPr lang="hu-HU" dirty="0" err="1"/>
              <a:t>or</a:t>
            </a:r>
            <a:r>
              <a:rPr lang="hu-HU" dirty="0"/>
              <a:t> 10):</a:t>
            </a:r>
          </a:p>
          <a:p>
            <a:pPr marL="971550" lvl="1" indent="-514350">
              <a:buFont typeface="+mj-lt"/>
              <a:buAutoNum type="arabicPeriod"/>
            </a:pPr>
            <a:r>
              <a:rPr lang="hu-HU" dirty="0" err="1"/>
              <a:t>Install</a:t>
            </a:r>
            <a:r>
              <a:rPr lang="hu-HU" dirty="0"/>
              <a:t> WSL2 (minor performance </a:t>
            </a:r>
            <a:r>
              <a:rPr lang="hu-HU" dirty="0" err="1"/>
              <a:t>loss</a:t>
            </a:r>
            <a:r>
              <a:rPr lang="hu-HU" dirty="0"/>
              <a:t> </a:t>
            </a:r>
            <a:r>
              <a:rPr lang="hu-HU" dirty="0" err="1"/>
              <a:t>may</a:t>
            </a:r>
            <a:r>
              <a:rPr lang="hu-HU" dirty="0"/>
              <a:t> </a:t>
            </a:r>
            <a:r>
              <a:rPr lang="hu-HU" dirty="0" err="1"/>
              <a:t>occure</a:t>
            </a:r>
            <a:r>
              <a:rPr lang="hu-HU" dirty="0"/>
              <a:t>, no 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outside</a:t>
            </a:r>
            <a:r>
              <a:rPr lang="hu-HU" dirty="0"/>
              <a:t> the VM) </a:t>
            </a:r>
            <a:r>
              <a:rPr lang="hu-HU" dirty="0">
                <a:hlinkClick r:id="rId2"/>
              </a:rPr>
              <a:t>[1]</a:t>
            </a:r>
            <a:r>
              <a:rPr lang="hu-HU" dirty="0"/>
              <a:t>, </a:t>
            </a:r>
            <a:r>
              <a:rPr lang="hu-HU" dirty="0">
                <a:hlinkClick r:id="rId3"/>
              </a:rPr>
              <a:t>[2]</a:t>
            </a:r>
            <a:endParaRPr lang="hu-HU" dirty="0"/>
          </a:p>
          <a:p>
            <a:pPr marL="971550" lvl="1" indent="-514350">
              <a:buFont typeface="+mj-lt"/>
              <a:buAutoNum type="arabicPeriod"/>
            </a:pPr>
            <a:r>
              <a:rPr lang="hu-HU" dirty="0" err="1"/>
              <a:t>Virtual</a:t>
            </a:r>
            <a:r>
              <a:rPr lang="hu-HU" dirty="0"/>
              <a:t> </a:t>
            </a:r>
            <a:r>
              <a:rPr lang="hu-HU" dirty="0" err="1"/>
              <a:t>machine</a:t>
            </a:r>
            <a:r>
              <a:rPr lang="hu-HU" dirty="0"/>
              <a:t> (</a:t>
            </a:r>
            <a:r>
              <a:rPr lang="hu-HU" dirty="0" err="1"/>
              <a:t>not</a:t>
            </a:r>
            <a:r>
              <a:rPr lang="hu-HU" dirty="0"/>
              <a:t> </a:t>
            </a:r>
            <a:r>
              <a:rPr lang="hu-HU" dirty="0" err="1"/>
              <a:t>recommended</a:t>
            </a:r>
            <a:r>
              <a:rPr lang="hu-HU" dirty="0"/>
              <a:t> </a:t>
            </a:r>
            <a:r>
              <a:rPr lang="hu-HU" dirty="0" err="1"/>
              <a:t>because</a:t>
            </a:r>
            <a:r>
              <a:rPr lang="hu-HU" dirty="0"/>
              <a:t> of </a:t>
            </a:r>
            <a:r>
              <a:rPr lang="hu-HU" dirty="0" err="1"/>
              <a:t>th</a:t>
            </a:r>
            <a:r>
              <a:rPr lang="hu-HU" dirty="0"/>
              <a:t> performance </a:t>
            </a:r>
            <a:r>
              <a:rPr lang="hu-HU" dirty="0" err="1"/>
              <a:t>loss</a:t>
            </a:r>
            <a:r>
              <a:rPr lang="hu-HU" dirty="0"/>
              <a:t>, no </a:t>
            </a:r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outside</a:t>
            </a:r>
            <a:r>
              <a:rPr lang="hu-HU" dirty="0"/>
              <a:t> the VM) )</a:t>
            </a:r>
          </a:p>
          <a:p>
            <a:pPr marL="971550" lvl="1" indent="-514350">
              <a:buFont typeface="+mj-lt"/>
              <a:buAutoNum type="arabicPeriod"/>
            </a:pPr>
            <a:r>
              <a:rPr lang="hu-HU" b="1" dirty="0" err="1"/>
              <a:t>Dual</a:t>
            </a:r>
            <a:r>
              <a:rPr lang="hu-HU" b="1" dirty="0"/>
              <a:t> boot </a:t>
            </a:r>
            <a:r>
              <a:rPr lang="hu-HU" b="1" dirty="0" err="1"/>
              <a:t>With</a:t>
            </a:r>
            <a:r>
              <a:rPr lang="hu-HU" b="1" dirty="0"/>
              <a:t> Ubuntu 20.04 </a:t>
            </a:r>
            <a:r>
              <a:rPr lang="hu-HU" b="1" dirty="0" err="1"/>
              <a:t>Focal</a:t>
            </a:r>
            <a:r>
              <a:rPr lang="hu-HU" b="1" dirty="0"/>
              <a:t> (</a:t>
            </a:r>
            <a:r>
              <a:rPr lang="hu-HU" b="1" dirty="0" err="1"/>
              <a:t>highly</a:t>
            </a:r>
            <a:r>
              <a:rPr lang="hu-HU" b="1" dirty="0"/>
              <a:t> </a:t>
            </a:r>
            <a:r>
              <a:rPr lang="hu-HU" b="1" dirty="0" err="1"/>
              <a:t>recommended</a:t>
            </a:r>
            <a:r>
              <a:rPr lang="hu-HU" b="1" dirty="0"/>
              <a:t> (</a:t>
            </a:r>
            <a:r>
              <a:rPr lang="hu-HU" b="1" dirty="0" err="1"/>
              <a:t>only</a:t>
            </a:r>
            <a:r>
              <a:rPr lang="hu-HU" b="1" dirty="0"/>
              <a:t>) </a:t>
            </a:r>
            <a:r>
              <a:rPr lang="hu-HU" b="1" dirty="0" err="1"/>
              <a:t>if</a:t>
            </a:r>
            <a:r>
              <a:rPr lang="hu-HU" b="1" dirty="0"/>
              <a:t> </a:t>
            </a:r>
            <a:r>
              <a:rPr lang="hu-HU" b="1" dirty="0" err="1"/>
              <a:t>You</a:t>
            </a:r>
            <a:r>
              <a:rPr lang="hu-HU" b="1" dirty="0"/>
              <a:t> </a:t>
            </a:r>
            <a:r>
              <a:rPr lang="hu-HU" b="1" dirty="0" err="1"/>
              <a:t>know</a:t>
            </a:r>
            <a:r>
              <a:rPr lang="hu-HU" b="1" dirty="0"/>
              <a:t> </a:t>
            </a:r>
            <a:r>
              <a:rPr lang="hu-HU" b="1" dirty="0" err="1"/>
              <a:t>how</a:t>
            </a:r>
            <a:r>
              <a:rPr lang="hu-HU" b="1" dirty="0"/>
              <a:t> </a:t>
            </a:r>
            <a:r>
              <a:rPr lang="hu-HU" b="1" dirty="0" err="1"/>
              <a:t>to</a:t>
            </a:r>
            <a:r>
              <a:rPr lang="hu-HU" b="1" dirty="0"/>
              <a:t> </a:t>
            </a:r>
            <a:r>
              <a:rPr lang="hu-HU" b="1" dirty="0" err="1"/>
              <a:t>install</a:t>
            </a:r>
            <a:r>
              <a:rPr lang="hu-HU" b="1" dirty="0"/>
              <a:t> a </a:t>
            </a:r>
            <a:r>
              <a:rPr lang="hu-HU" b="1" dirty="0" err="1"/>
              <a:t>dualboot</a:t>
            </a:r>
            <a:r>
              <a:rPr lang="hu-HU" b="1" dirty="0"/>
              <a:t> computer)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Ubuntu 20.04 </a:t>
            </a:r>
            <a:r>
              <a:rPr lang="hu-HU" dirty="0" err="1"/>
              <a:t>Focal</a:t>
            </a:r>
            <a:r>
              <a:rPr lang="hu-HU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hu-HU" b="1" dirty="0" err="1"/>
              <a:t>Just</a:t>
            </a:r>
            <a:r>
              <a:rPr lang="hu-HU" b="1" dirty="0"/>
              <a:t> </a:t>
            </a:r>
            <a:r>
              <a:rPr lang="hu-HU" b="1" dirty="0" err="1"/>
              <a:t>install</a:t>
            </a:r>
            <a:r>
              <a:rPr lang="hu-HU" b="1" dirty="0"/>
              <a:t> ROS2</a:t>
            </a:r>
          </a:p>
          <a:p>
            <a:pPr marL="514350" indent="-514350">
              <a:buFont typeface="+mj-lt"/>
              <a:buAutoNum type="arabicPeriod"/>
            </a:pPr>
            <a:r>
              <a:rPr lang="hu-HU" dirty="0" err="1"/>
              <a:t>If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other</a:t>
            </a:r>
            <a:r>
              <a:rPr lang="hu-HU" dirty="0"/>
              <a:t> </a:t>
            </a:r>
            <a:r>
              <a:rPr lang="hu-HU" dirty="0" err="1"/>
              <a:t>option</a:t>
            </a:r>
            <a:r>
              <a:rPr lang="hu-HU" dirty="0"/>
              <a:t>: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>
                <a:hlinkClick r:id="rId4"/>
              </a:rPr>
              <a:t>https://www.theconstructsim.com/</a:t>
            </a:r>
            <a:r>
              <a:rPr lang="hu-HU" dirty="0"/>
              <a:t>  </a:t>
            </a:r>
            <a:r>
              <a:rPr lang="hu-HU" dirty="0">
                <a:sym typeface="Wingdings" panose="05000000000000000000" pitchFamily="2" charset="2"/>
              </a:rPr>
              <a:t> </a:t>
            </a:r>
            <a:r>
              <a:rPr lang="hu-HU" dirty="0" err="1">
                <a:sym typeface="Wingdings" panose="05000000000000000000" pitchFamily="2" charset="2"/>
              </a:rPr>
              <a:t>If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there</a:t>
            </a:r>
            <a:r>
              <a:rPr lang="hu-HU" dirty="0">
                <a:sym typeface="Wingdings" panose="05000000000000000000" pitchFamily="2" charset="2"/>
              </a:rPr>
              <a:t> is no </a:t>
            </a:r>
            <a:r>
              <a:rPr lang="hu-HU" dirty="0" err="1">
                <a:sym typeface="Wingdings" panose="05000000000000000000" pitchFamily="2" charset="2"/>
              </a:rPr>
              <a:t>other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possible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option</a:t>
            </a:r>
            <a:r>
              <a:rPr lang="hu-HU" dirty="0">
                <a:sym typeface="Wingdings" panose="05000000000000000000" pitchFamily="2" charset="2"/>
              </a:rPr>
              <a:t> (</a:t>
            </a:r>
            <a:r>
              <a:rPr lang="hu-HU" dirty="0" err="1">
                <a:sym typeface="Wingdings" panose="05000000000000000000" pitchFamily="2" charset="2"/>
              </a:rPr>
              <a:t>except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the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virtual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machine</a:t>
            </a:r>
            <a:r>
              <a:rPr lang="hu-HU" dirty="0">
                <a:sym typeface="Wingdings" panose="05000000000000000000" pitchFamily="2" charset="2"/>
              </a:rPr>
              <a:t>) </a:t>
            </a:r>
            <a:r>
              <a:rPr lang="hu-HU" dirty="0" err="1">
                <a:sym typeface="Wingdings" panose="05000000000000000000" pitchFamily="2" charset="2"/>
              </a:rPr>
              <a:t>then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not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recommended</a:t>
            </a:r>
            <a:endParaRPr lang="hu-HU" dirty="0">
              <a:sym typeface="Wingdings" panose="05000000000000000000" pitchFamily="2" charset="2"/>
            </a:endParaRPr>
          </a:p>
          <a:p>
            <a:pPr marL="0" indent="0">
              <a:buNone/>
            </a:pPr>
            <a:r>
              <a:rPr lang="hu-HU" dirty="0" err="1">
                <a:sym typeface="Wingdings" panose="05000000000000000000" pitchFamily="2" charset="2"/>
              </a:rPr>
              <a:t>Also</a:t>
            </a:r>
            <a:r>
              <a:rPr lang="hu-HU" dirty="0">
                <a:sym typeface="Wingdings" panose="05000000000000000000" pitchFamily="2" charset="2"/>
              </a:rPr>
              <a:t> usage of the </a:t>
            </a:r>
            <a:r>
              <a:rPr lang="hu-HU" dirty="0" err="1">
                <a:sym typeface="Wingdings" panose="05000000000000000000" pitchFamily="2" charset="2"/>
              </a:rPr>
              <a:t>lab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computers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are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not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recommended</a:t>
            </a:r>
            <a:r>
              <a:rPr lang="hu-HU" dirty="0">
                <a:sym typeface="Wingdings" panose="05000000000000000000" pitchFamily="2" charset="2"/>
              </a:rPr>
              <a:t> (Use </a:t>
            </a:r>
            <a:r>
              <a:rPr lang="hu-HU" dirty="0" err="1">
                <a:sym typeface="Wingdings" panose="05000000000000000000" pitchFamily="2" charset="2"/>
              </a:rPr>
              <a:t>Your</a:t>
            </a:r>
            <a:r>
              <a:rPr lang="hu-HU" dirty="0">
                <a:sym typeface="Wingdings" panose="05000000000000000000" pitchFamily="2" charset="2"/>
              </a:rPr>
              <a:t> Laptop … </a:t>
            </a:r>
            <a:r>
              <a:rPr lang="hu-HU" dirty="0" err="1">
                <a:sym typeface="Wingdings" panose="05000000000000000000" pitchFamily="2" charset="2"/>
              </a:rPr>
              <a:t>this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way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You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will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have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Your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codes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for</a:t>
            </a:r>
            <a:r>
              <a:rPr lang="hu-HU" dirty="0">
                <a:sym typeface="Wingdings" panose="05000000000000000000" pitchFamily="2" charset="2"/>
              </a:rPr>
              <a:t> </a:t>
            </a:r>
            <a:r>
              <a:rPr lang="hu-HU" dirty="0" err="1">
                <a:sym typeface="Wingdings" panose="05000000000000000000" pitchFamily="2" charset="2"/>
              </a:rPr>
              <a:t>Yourself</a:t>
            </a:r>
            <a:r>
              <a:rPr lang="hu-HU" dirty="0">
                <a:sym typeface="Wingdings" panose="05000000000000000000" pitchFamily="2" charset="2"/>
              </a:rPr>
              <a:t>)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42631F49-B71F-370E-1BCC-4FDF8EFF96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0335E5E1-641B-D83B-0F4B-BC24CDBF8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20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07E49F77-9F76-4861-829D-5D4C511F54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start? (</a:t>
            </a:r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install</a:t>
            </a:r>
            <a:r>
              <a:rPr lang="hu-HU" dirty="0"/>
              <a:t>?)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714624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E9000BEC-09E0-3573-AC90-951EAEE9B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b="1" dirty="0"/>
              <a:t>ROS Robot Programming</a:t>
            </a:r>
            <a:r>
              <a:rPr lang="hu-HU" dirty="0"/>
              <a:t> </a:t>
            </a:r>
            <a:r>
              <a:rPr lang="hu-HU" dirty="0" err="1"/>
              <a:t>by</a:t>
            </a:r>
            <a:r>
              <a:rPr lang="hu-HU" dirty="0"/>
              <a:t> the </a:t>
            </a:r>
            <a:r>
              <a:rPr lang="hu-HU" i="1" dirty="0"/>
              <a:t>TurtleBot3 </a:t>
            </a:r>
            <a:r>
              <a:rPr lang="hu-HU" i="1" dirty="0" err="1"/>
              <a:t>Developers</a:t>
            </a:r>
            <a:r>
              <a:rPr lang="hu-HU" i="1" dirty="0"/>
              <a:t>; </a:t>
            </a:r>
            <a:r>
              <a:rPr lang="hu-HU" dirty="0"/>
              <a:t>ROBOTIS</a:t>
            </a:r>
            <a:r>
              <a:rPr lang="hu-HU" i="1" dirty="0"/>
              <a:t> </a:t>
            </a:r>
            <a:r>
              <a:rPr lang="hu-HU" dirty="0"/>
              <a:t>– </a:t>
            </a:r>
            <a:r>
              <a:rPr lang="hu-HU" dirty="0" err="1"/>
              <a:t>open</a:t>
            </a:r>
            <a:r>
              <a:rPr lang="hu-HU" dirty="0"/>
              <a:t> </a:t>
            </a:r>
            <a:r>
              <a:rPr lang="hu-HU" dirty="0" err="1"/>
              <a:t>source</a:t>
            </a:r>
            <a:r>
              <a:rPr lang="hu-HU" dirty="0"/>
              <a:t>; </a:t>
            </a:r>
            <a:r>
              <a:rPr lang="hu-HU" dirty="0" err="1"/>
              <a:t>available</a:t>
            </a:r>
            <a:r>
              <a:rPr lang="hu-HU" dirty="0"/>
              <a:t> </a:t>
            </a:r>
            <a:r>
              <a:rPr lang="hu-HU" dirty="0">
                <a:hlinkClick r:id="rId2"/>
              </a:rPr>
              <a:t>here</a:t>
            </a:r>
            <a:r>
              <a:rPr lang="hu-HU" dirty="0"/>
              <a:t> [</a:t>
            </a:r>
            <a:r>
              <a:rPr lang="hu-HU" dirty="0" err="1"/>
              <a:t>it</a:t>
            </a:r>
            <a:r>
              <a:rPr lang="hu-HU" dirty="0"/>
              <a:t> is </a:t>
            </a:r>
            <a:r>
              <a:rPr lang="hu-HU" dirty="0" err="1"/>
              <a:t>mainly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ROS1]</a:t>
            </a:r>
          </a:p>
          <a:p>
            <a:pPr marL="0" indent="0">
              <a:buNone/>
            </a:pPr>
            <a:endParaRPr lang="hu-HU" dirty="0"/>
          </a:p>
          <a:p>
            <a:r>
              <a:rPr lang="hu-HU" dirty="0"/>
              <a:t>Francisco Martín Rico - A </a:t>
            </a:r>
            <a:r>
              <a:rPr lang="hu-HU" dirty="0" err="1"/>
              <a:t>Concise</a:t>
            </a:r>
            <a:r>
              <a:rPr lang="hu-HU" dirty="0"/>
              <a:t> </a:t>
            </a:r>
            <a:r>
              <a:rPr lang="hu-HU" dirty="0" err="1"/>
              <a:t>Introduction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Robot </a:t>
            </a:r>
            <a:r>
              <a:rPr lang="hu-HU" dirty="0" err="1"/>
              <a:t>Programming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ROS2 (2022, CRC </a:t>
            </a:r>
            <a:r>
              <a:rPr lang="hu-HU" dirty="0" err="1"/>
              <a:t>Press_Chapman</a:t>
            </a:r>
            <a:r>
              <a:rPr lang="hu-HU" dirty="0"/>
              <a:t> &amp; Hall</a:t>
            </a:r>
          </a:p>
          <a:p>
            <a:endParaRPr lang="hu-HU" dirty="0"/>
          </a:p>
          <a:p>
            <a:r>
              <a:rPr lang="hu-HU" dirty="0">
                <a:hlinkClick r:id="rId3"/>
              </a:rPr>
              <a:t>https://docs.ros.org/en/foxy/index.html</a:t>
            </a:r>
            <a:r>
              <a:rPr lang="hu-HU" dirty="0"/>
              <a:t> </a:t>
            </a:r>
          </a:p>
          <a:p>
            <a:endParaRPr lang="hu-HU" dirty="0"/>
          </a:p>
          <a:p>
            <a:r>
              <a:rPr lang="hu-HU" dirty="0" err="1"/>
              <a:t>Youtube</a:t>
            </a:r>
            <a:r>
              <a:rPr lang="hu-HU" dirty="0"/>
              <a:t> </a:t>
            </a:r>
            <a:r>
              <a:rPr lang="hu-HU" dirty="0" err="1"/>
              <a:t>channels</a:t>
            </a:r>
            <a:r>
              <a:rPr lang="hu-HU" dirty="0"/>
              <a:t> I </a:t>
            </a:r>
            <a:r>
              <a:rPr lang="hu-HU" dirty="0" err="1"/>
              <a:t>also</a:t>
            </a:r>
            <a:r>
              <a:rPr lang="hu-HU" dirty="0"/>
              <a:t> </a:t>
            </a:r>
            <a:r>
              <a:rPr lang="hu-HU" dirty="0" err="1"/>
              <a:t>recommend</a:t>
            </a:r>
            <a:r>
              <a:rPr lang="hu-HU" dirty="0"/>
              <a:t>:</a:t>
            </a:r>
          </a:p>
          <a:p>
            <a:pPr lvl="1"/>
            <a:r>
              <a:rPr lang="en-US" dirty="0">
                <a:hlinkClick r:id="rId4"/>
              </a:rPr>
              <a:t>https://www.youtube.com/@TheConstruct</a:t>
            </a:r>
            <a:endParaRPr lang="hu-HU" dirty="0"/>
          </a:p>
          <a:p>
            <a:pPr lvl="1"/>
            <a:r>
              <a:rPr lang="en-US" dirty="0">
                <a:hlinkClick r:id="rId5"/>
              </a:rPr>
              <a:t>https://www.youtube.com/@ArticulatedRobotics</a:t>
            </a:r>
            <a:endParaRPr lang="hu-HU" dirty="0"/>
          </a:p>
          <a:p>
            <a:pPr lvl="1"/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5B54A746-BABF-0820-3B0C-10203B2106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55B0B262-EE42-B247-3290-6E4C04380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21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C4164255-A087-533E-F5D4-C311ACDF03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Usefull</a:t>
            </a:r>
            <a:r>
              <a:rPr lang="hu-HU" dirty="0"/>
              <a:t> </a:t>
            </a:r>
            <a:r>
              <a:rPr lang="hu-HU" dirty="0" err="1"/>
              <a:t>literature</a:t>
            </a:r>
            <a:r>
              <a:rPr lang="hu-HU" dirty="0"/>
              <a:t> </a:t>
            </a:r>
            <a:r>
              <a:rPr lang="hu-HU" dirty="0" err="1"/>
              <a:t>about</a:t>
            </a:r>
            <a:r>
              <a:rPr lang="hu-HU" dirty="0"/>
              <a:t> ROS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379580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8F2DD008-E63C-AC36-8387-529C124BD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It is available at</a:t>
            </a:r>
            <a:r>
              <a:rPr lang="hu-HU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https://gitlab.com/aidept_mitsz/ros-for-non-robot-specialists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log in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following</a:t>
            </a:r>
            <a:r>
              <a:rPr lang="hu-HU" dirty="0"/>
              <a:t> account:</a:t>
            </a:r>
          </a:p>
          <a:p>
            <a:pPr lvl="1"/>
            <a:r>
              <a:rPr lang="hu-HU" dirty="0" err="1"/>
              <a:t>AIDept_student</a:t>
            </a:r>
            <a:endParaRPr lang="hu-HU" dirty="0"/>
          </a:p>
          <a:p>
            <a:pPr lvl="1"/>
            <a:r>
              <a:rPr lang="hu-HU" dirty="0" err="1"/>
              <a:t>psw</a:t>
            </a:r>
            <a:r>
              <a:rPr lang="hu-HU" dirty="0"/>
              <a:t>: </a:t>
            </a:r>
            <a:r>
              <a:rPr lang="hu-HU" dirty="0" err="1"/>
              <a:t>ELTE_AIDept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click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Wiki and </a:t>
            </a:r>
            <a:r>
              <a:rPr lang="hu-HU" dirty="0" err="1"/>
              <a:t>choose</a:t>
            </a:r>
            <a:r>
              <a:rPr lang="hu-HU" dirty="0"/>
              <a:t> the </a:t>
            </a:r>
            <a:r>
              <a:rPr lang="hu-HU" dirty="0" err="1"/>
              <a:t>topic</a:t>
            </a:r>
            <a:r>
              <a:rPr lang="hu-HU" dirty="0"/>
              <a:t> </a:t>
            </a:r>
            <a:r>
              <a:rPr lang="hu-HU" dirty="0" err="1"/>
              <a:t>material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2AE1D79-0EEB-0C6A-2A1B-98C270F8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05A38A6-AA65-1258-5A98-0DD2B1173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22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5C22A0AE-E92D-0564-E8D6-AF08E96DD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some</a:t>
            </a:r>
            <a:r>
              <a:rPr lang="hu-HU" dirty="0"/>
              <a:t> ROS1? </a:t>
            </a:r>
            <a:r>
              <a:rPr lang="hu-HU" dirty="0" err="1"/>
              <a:t>We’we</a:t>
            </a:r>
            <a:r>
              <a:rPr lang="hu-HU" dirty="0"/>
              <a:t> got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covered</a:t>
            </a:r>
            <a:r>
              <a:rPr lang="hu-HU" dirty="0"/>
              <a:t>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7139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5C7B7693-64EE-B91A-783E-7DF872EB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621"/>
            <a:ext cx="5535168" cy="4351338"/>
          </a:xfrm>
        </p:spPr>
        <p:txBody>
          <a:bodyPr>
            <a:normAutofit lnSpcReduction="10000"/>
          </a:bodyPr>
          <a:lstStyle/>
          <a:p>
            <a:r>
              <a:rPr lang="hu-HU" dirty="0"/>
              <a:t>ROS2 </a:t>
            </a:r>
            <a:r>
              <a:rPr lang="hu-HU" dirty="0" err="1"/>
              <a:t>Foxy</a:t>
            </a:r>
            <a:endParaRPr lang="hu-HU" dirty="0"/>
          </a:p>
          <a:p>
            <a:pPr lvl="1"/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use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environment</a:t>
            </a:r>
            <a:endParaRPr lang="hu-HU" dirty="0"/>
          </a:p>
          <a:p>
            <a:pPr lvl="1"/>
            <a:r>
              <a:rPr lang="hu-HU" dirty="0" err="1"/>
              <a:t>How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program a robot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environment</a:t>
            </a:r>
            <a:r>
              <a:rPr lang="hu-HU" dirty="0"/>
              <a:t> </a:t>
            </a:r>
            <a:r>
              <a:rPr lang="hu-HU" dirty="0" err="1"/>
              <a:t>via</a:t>
            </a:r>
            <a:r>
              <a:rPr lang="hu-HU" dirty="0"/>
              <a:t> </a:t>
            </a:r>
            <a:r>
              <a:rPr lang="hu-HU" dirty="0" err="1"/>
              <a:t>its</a:t>
            </a:r>
            <a:r>
              <a:rPr lang="hu-HU" dirty="0"/>
              <a:t> </a:t>
            </a:r>
            <a:r>
              <a:rPr lang="hu-HU" dirty="0" err="1"/>
              <a:t>basic</a:t>
            </a:r>
            <a:r>
              <a:rPr lang="hu-HU" dirty="0"/>
              <a:t> </a:t>
            </a:r>
            <a:r>
              <a:rPr lang="hu-HU" dirty="0" err="1"/>
              <a:t>elements</a:t>
            </a:r>
            <a:endParaRPr lang="hu-HU" dirty="0"/>
          </a:p>
          <a:p>
            <a:pPr lvl="2"/>
            <a:r>
              <a:rPr lang="hu-HU" dirty="0" err="1"/>
              <a:t>Communication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parts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robots</a:t>
            </a:r>
            <a:r>
              <a:rPr lang="hu-HU" dirty="0"/>
              <a:t> </a:t>
            </a:r>
            <a:r>
              <a:rPr lang="hu-HU" dirty="0" err="1"/>
              <a:t>or</a:t>
            </a:r>
            <a:r>
              <a:rPr lang="hu-HU" dirty="0"/>
              <a:t> </a:t>
            </a:r>
            <a:r>
              <a:rPr lang="hu-HU" dirty="0" err="1"/>
              <a:t>between</a:t>
            </a:r>
            <a:r>
              <a:rPr lang="hu-HU" dirty="0"/>
              <a:t> </a:t>
            </a:r>
            <a:r>
              <a:rPr lang="hu-HU" dirty="0" err="1"/>
              <a:t>robots</a:t>
            </a:r>
            <a:r>
              <a:rPr lang="hu-HU" dirty="0"/>
              <a:t> etc.</a:t>
            </a:r>
          </a:p>
          <a:p>
            <a:pPr lvl="2"/>
            <a:r>
              <a:rPr lang="hu-HU" dirty="0" err="1"/>
              <a:t>Basics</a:t>
            </a:r>
            <a:r>
              <a:rPr lang="hu-HU" dirty="0"/>
              <a:t> of </a:t>
            </a:r>
            <a:r>
              <a:rPr lang="hu-HU" dirty="0" err="1"/>
              <a:t>modeling</a:t>
            </a:r>
            <a:r>
              <a:rPr lang="hu-HU" dirty="0"/>
              <a:t> a robot, robot </a:t>
            </a:r>
            <a:r>
              <a:rPr lang="hu-HU" dirty="0" err="1"/>
              <a:t>components</a:t>
            </a:r>
            <a:r>
              <a:rPr lang="hu-HU" dirty="0"/>
              <a:t> and </a:t>
            </a:r>
            <a:r>
              <a:rPr lang="hu-HU" dirty="0" err="1"/>
              <a:t>environments</a:t>
            </a:r>
            <a:endParaRPr lang="hu-HU" dirty="0"/>
          </a:p>
          <a:p>
            <a:pPr marL="914400" lvl="2" indent="0">
              <a:buNone/>
            </a:pPr>
            <a:endParaRPr lang="hu-HU" dirty="0"/>
          </a:p>
          <a:p>
            <a:r>
              <a:rPr lang="hu-HU" dirty="0" err="1"/>
              <a:t>Why</a:t>
            </a:r>
            <a:r>
              <a:rPr lang="hu-HU" dirty="0"/>
              <a:t> </a:t>
            </a:r>
            <a:r>
              <a:rPr lang="hu-HU" dirty="0" err="1"/>
              <a:t>Foxy</a:t>
            </a:r>
            <a:r>
              <a:rPr lang="hu-HU" dirty="0"/>
              <a:t>? </a:t>
            </a:r>
            <a:r>
              <a:rPr lang="hu-HU" dirty="0">
                <a:sym typeface="Wingdings" panose="05000000000000000000" pitchFamily="2" charset="2"/>
              </a:rPr>
              <a:t>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</a:t>
            </a:r>
            <a:r>
              <a:rPr lang="hu-HU" dirty="0" err="1"/>
              <a:t>robots</a:t>
            </a:r>
            <a:r>
              <a:rPr lang="hu-HU" dirty="0"/>
              <a:t> </a:t>
            </a:r>
            <a:r>
              <a:rPr lang="hu-HU" dirty="0" err="1"/>
              <a:t>that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Foxy</a:t>
            </a:r>
            <a:r>
              <a:rPr lang="hu-HU" dirty="0"/>
              <a:t> ;)</a:t>
            </a: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35986124-AAA6-FE2F-81B2-A9FCAA272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26DF90FE-797E-A4BD-9C8A-B02F13A163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learn</a:t>
            </a:r>
            <a:r>
              <a:rPr lang="hu-HU" dirty="0"/>
              <a:t> </a:t>
            </a:r>
            <a:r>
              <a:rPr lang="hu-HU" dirty="0" err="1"/>
              <a:t>during</a:t>
            </a:r>
            <a:r>
              <a:rPr lang="hu-HU" dirty="0"/>
              <a:t> the </a:t>
            </a:r>
            <a:r>
              <a:rPr lang="hu-HU" dirty="0" err="1"/>
              <a:t>practice</a:t>
            </a:r>
            <a:r>
              <a:rPr lang="hu-HU" dirty="0"/>
              <a:t>?</a:t>
            </a:r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6C6E8391-3931-3899-2F9B-4571FA59E8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149" y="1890017"/>
            <a:ext cx="4202935" cy="11164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Szövegdoboz 6">
            <a:extLst>
              <a:ext uri="{FF2B5EF4-FFF2-40B4-BE49-F238E27FC236}">
                <a16:creationId xmlns:a16="http://schemas.microsoft.com/office/drawing/2014/main" id="{893EEFC1-4C99-61CF-114B-2A62139EC51D}"/>
              </a:ext>
            </a:extLst>
          </p:cNvPr>
          <p:cNvSpPr txBox="1"/>
          <p:nvPr/>
        </p:nvSpPr>
        <p:spPr>
          <a:xfrm>
            <a:off x="11499084" y="2875617"/>
            <a:ext cx="566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100" dirty="0" err="1">
                <a:hlinkClick r:id="rId3"/>
              </a:rPr>
              <a:t>source</a:t>
            </a:r>
            <a:endParaRPr lang="en-US" sz="1100" dirty="0"/>
          </a:p>
        </p:txBody>
      </p:sp>
      <p:pic>
        <p:nvPicPr>
          <p:cNvPr id="1028" name="Picture 4" descr="TurtleBot3">
            <a:extLst>
              <a:ext uri="{FF2B5EF4-FFF2-40B4-BE49-F238E27FC236}">
                <a16:creationId xmlns:a16="http://schemas.microsoft.com/office/drawing/2014/main" id="{B25D7ED7-D659-2E32-E0F1-4887D6E171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96149" y="3137227"/>
            <a:ext cx="3977145" cy="25723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Szövegdoboz 7">
            <a:extLst>
              <a:ext uri="{FF2B5EF4-FFF2-40B4-BE49-F238E27FC236}">
                <a16:creationId xmlns:a16="http://schemas.microsoft.com/office/drawing/2014/main" id="{958EF982-FB5A-BDE6-6322-06A55D682832}"/>
              </a:ext>
            </a:extLst>
          </p:cNvPr>
          <p:cNvSpPr txBox="1"/>
          <p:nvPr/>
        </p:nvSpPr>
        <p:spPr>
          <a:xfrm>
            <a:off x="11253993" y="5578737"/>
            <a:ext cx="56618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sz="1100" dirty="0" err="1">
                <a:hlinkClick r:id="rId5"/>
              </a:rPr>
              <a:t>source</a:t>
            </a:r>
            <a:endParaRPr lang="en-US" sz="1100" dirty="0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1745B0C6-73B7-5717-E783-267D5BB02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3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771482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4FA8D9C6-703D-065A-F22C-CF0DADAA95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have</a:t>
            </a:r>
            <a:r>
              <a:rPr lang="hu-HU" dirty="0"/>
              <a:t> (</a:t>
            </a:r>
            <a:r>
              <a:rPr lang="hu-HU" dirty="0" err="1"/>
              <a:t>except</a:t>
            </a:r>
            <a:r>
              <a:rPr lang="hu-HU" dirty="0"/>
              <a:t> </a:t>
            </a:r>
            <a:r>
              <a:rPr lang="hu-HU" dirty="0" err="1"/>
              <a:t>this</a:t>
            </a:r>
            <a:r>
              <a:rPr lang="hu-HU" dirty="0"/>
              <a:t> </a:t>
            </a:r>
            <a:r>
              <a:rPr lang="hu-HU" dirty="0" err="1"/>
              <a:t>first</a:t>
            </a:r>
            <a:r>
              <a:rPr lang="hu-HU" dirty="0"/>
              <a:t> </a:t>
            </a:r>
            <a:r>
              <a:rPr lang="hu-HU" dirty="0" err="1"/>
              <a:t>practice</a:t>
            </a:r>
            <a:r>
              <a:rPr lang="hu-HU" dirty="0"/>
              <a:t>) </a:t>
            </a:r>
            <a:r>
              <a:rPr lang="hu-HU" dirty="0" err="1"/>
              <a:t>self</a:t>
            </a:r>
            <a:r>
              <a:rPr lang="hu-HU" dirty="0"/>
              <a:t> </a:t>
            </a:r>
            <a:r>
              <a:rPr lang="hu-HU" dirty="0" err="1"/>
              <a:t>paced</a:t>
            </a:r>
            <a:r>
              <a:rPr lang="hu-HU" dirty="0"/>
              <a:t> </a:t>
            </a:r>
            <a:r>
              <a:rPr lang="hu-HU" dirty="0" err="1"/>
              <a:t>practices</a:t>
            </a:r>
            <a:endParaRPr lang="hu-HU" dirty="0"/>
          </a:p>
          <a:p>
            <a:pPr lvl="1"/>
            <a:r>
              <a:rPr lang="hu-HU" dirty="0" err="1"/>
              <a:t>Materials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be </a:t>
            </a:r>
            <a:r>
              <a:rPr lang="hu-HU" dirty="0" err="1"/>
              <a:t>provided</a:t>
            </a:r>
            <a:r>
              <a:rPr lang="hu-HU" dirty="0"/>
              <a:t> </a:t>
            </a:r>
            <a:r>
              <a:rPr lang="hu-HU" dirty="0" err="1"/>
              <a:t>before</a:t>
            </a:r>
            <a:r>
              <a:rPr lang="hu-HU" dirty="0"/>
              <a:t> the </a:t>
            </a:r>
            <a:r>
              <a:rPr lang="hu-HU" dirty="0" err="1"/>
              <a:t>practice</a:t>
            </a:r>
            <a:r>
              <a:rPr lang="hu-HU" dirty="0"/>
              <a:t>.</a:t>
            </a:r>
          </a:p>
          <a:p>
            <a:pPr lvl="1"/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practice</a:t>
            </a:r>
            <a:r>
              <a:rPr lang="hu-HU" dirty="0"/>
              <a:t> </a:t>
            </a:r>
            <a:r>
              <a:rPr lang="hu-HU" dirty="0" err="1"/>
              <a:t>individual</a:t>
            </a:r>
            <a:r>
              <a:rPr lang="hu-HU" dirty="0"/>
              <a:t> </a:t>
            </a:r>
            <a:r>
              <a:rPr lang="hu-HU" dirty="0" err="1"/>
              <a:t>work</a:t>
            </a:r>
            <a:r>
              <a:rPr lang="hu-HU" dirty="0"/>
              <a:t> </a:t>
            </a:r>
            <a:r>
              <a:rPr lang="hu-HU" dirty="0" err="1"/>
              <a:t>with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source</a:t>
            </a:r>
            <a:r>
              <a:rPr lang="hu-HU" dirty="0"/>
              <a:t> </a:t>
            </a:r>
            <a:r>
              <a:rPr lang="hu-HU" dirty="0" err="1"/>
              <a:t>materials</a:t>
            </a:r>
            <a:r>
              <a:rPr lang="hu-HU" dirty="0"/>
              <a:t>.</a:t>
            </a:r>
          </a:p>
          <a:p>
            <a:pPr lvl="1"/>
            <a:r>
              <a:rPr lang="hu-HU" dirty="0" err="1"/>
              <a:t>Ask</a:t>
            </a:r>
            <a:r>
              <a:rPr lang="hu-HU" dirty="0"/>
              <a:t> </a:t>
            </a:r>
            <a:r>
              <a:rPr lang="hu-HU" dirty="0" err="1"/>
              <a:t>questions</a:t>
            </a:r>
            <a:r>
              <a:rPr lang="hu-HU" dirty="0"/>
              <a:t>!!! (</a:t>
            </a:r>
            <a:r>
              <a:rPr lang="hu-HU" dirty="0" err="1"/>
              <a:t>thats</a:t>
            </a:r>
            <a:r>
              <a:rPr lang="hu-HU" dirty="0"/>
              <a:t> </a:t>
            </a:r>
            <a:r>
              <a:rPr lang="hu-HU" dirty="0" err="1"/>
              <a:t>why</a:t>
            </a:r>
            <a:r>
              <a:rPr lang="hu-HU" dirty="0"/>
              <a:t> </a:t>
            </a:r>
            <a:r>
              <a:rPr lang="hu-HU" dirty="0" err="1"/>
              <a:t>we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here </a:t>
            </a:r>
            <a:r>
              <a:rPr lang="hu-HU" dirty="0">
                <a:sym typeface="Wingdings" panose="05000000000000000000" pitchFamily="2" charset="2"/>
              </a:rPr>
              <a:t></a:t>
            </a:r>
            <a:r>
              <a:rPr lang="hu-HU" dirty="0"/>
              <a:t>) = </a:t>
            </a:r>
            <a:r>
              <a:rPr lang="hu-HU" b="1" dirty="0"/>
              <a:t>‚No </a:t>
            </a:r>
            <a:r>
              <a:rPr lang="hu-HU" b="1" dirty="0" err="1"/>
              <a:t>such</a:t>
            </a:r>
            <a:r>
              <a:rPr lang="hu-HU" b="1" dirty="0"/>
              <a:t> </a:t>
            </a:r>
            <a:r>
              <a:rPr lang="hu-HU" b="1" dirty="0" err="1"/>
              <a:t>thing</a:t>
            </a:r>
            <a:r>
              <a:rPr lang="hu-HU" b="1" dirty="0"/>
              <a:t> </a:t>
            </a:r>
            <a:r>
              <a:rPr lang="hu-HU" b="1" dirty="0" err="1"/>
              <a:t>exists</a:t>
            </a:r>
            <a:r>
              <a:rPr lang="hu-HU" b="1" dirty="0"/>
              <a:t> </a:t>
            </a:r>
            <a:r>
              <a:rPr lang="hu-HU" b="1" dirty="0" err="1"/>
              <a:t>as</a:t>
            </a:r>
            <a:r>
              <a:rPr lang="hu-HU" b="1" dirty="0"/>
              <a:t> stupid </a:t>
            </a:r>
            <a:r>
              <a:rPr lang="hu-HU" b="1" dirty="0" err="1"/>
              <a:t>question</a:t>
            </a:r>
            <a:r>
              <a:rPr lang="hu-HU" b="1" dirty="0"/>
              <a:t> </a:t>
            </a:r>
            <a:r>
              <a:rPr lang="hu-HU" b="1" dirty="0" err="1"/>
              <a:t>when</a:t>
            </a:r>
            <a:r>
              <a:rPr lang="hu-HU" b="1" dirty="0"/>
              <a:t> </a:t>
            </a:r>
            <a:r>
              <a:rPr lang="hu-HU" b="1" dirty="0" err="1"/>
              <a:t>learning</a:t>
            </a:r>
            <a:r>
              <a:rPr lang="hu-HU" b="1" dirty="0"/>
              <a:t>, </a:t>
            </a:r>
            <a:r>
              <a:rPr lang="hu-HU" b="1" dirty="0" err="1"/>
              <a:t>but</a:t>
            </a:r>
            <a:r>
              <a:rPr lang="hu-HU" b="1" dirty="0"/>
              <a:t> </a:t>
            </a:r>
            <a:r>
              <a:rPr lang="hu-HU" b="1" dirty="0" err="1"/>
              <a:t>only</a:t>
            </a:r>
            <a:r>
              <a:rPr lang="hu-HU" b="1" dirty="0"/>
              <a:t> </a:t>
            </a:r>
            <a:r>
              <a:rPr lang="hu-HU" b="1" dirty="0" err="1"/>
              <a:t>people</a:t>
            </a:r>
            <a:r>
              <a:rPr lang="hu-HU" b="1" dirty="0"/>
              <a:t>, </a:t>
            </a:r>
            <a:r>
              <a:rPr lang="hu-HU" b="1" dirty="0" err="1"/>
              <a:t>who</a:t>
            </a:r>
            <a:r>
              <a:rPr lang="hu-HU" b="1" dirty="0"/>
              <a:t> </a:t>
            </a:r>
            <a:r>
              <a:rPr lang="hu-HU" b="1" dirty="0" err="1"/>
              <a:t>were</a:t>
            </a:r>
            <a:r>
              <a:rPr lang="hu-HU" b="1" dirty="0"/>
              <a:t> </a:t>
            </a:r>
            <a:r>
              <a:rPr lang="hu-HU" b="1" dirty="0" err="1"/>
              <a:t>not</a:t>
            </a:r>
            <a:r>
              <a:rPr lang="hu-HU" b="1" dirty="0"/>
              <a:t> </a:t>
            </a:r>
            <a:r>
              <a:rPr lang="hu-HU" b="1" dirty="0" err="1"/>
              <a:t>brave</a:t>
            </a:r>
            <a:r>
              <a:rPr lang="hu-HU" b="1" dirty="0"/>
              <a:t> </a:t>
            </a:r>
            <a:r>
              <a:rPr lang="hu-HU" b="1" dirty="0" err="1"/>
              <a:t>enought</a:t>
            </a:r>
            <a:r>
              <a:rPr lang="hu-HU" b="1" dirty="0"/>
              <a:t> </a:t>
            </a:r>
            <a:r>
              <a:rPr lang="hu-HU" b="1" dirty="0" err="1"/>
              <a:t>to</a:t>
            </a:r>
            <a:r>
              <a:rPr lang="hu-HU" b="1" dirty="0"/>
              <a:t> </a:t>
            </a:r>
            <a:r>
              <a:rPr lang="hu-HU" b="1" dirty="0" err="1"/>
              <a:t>ask</a:t>
            </a:r>
            <a:r>
              <a:rPr lang="hu-HU" b="1" dirty="0"/>
              <a:t> the „stupid” </a:t>
            </a:r>
            <a:r>
              <a:rPr lang="hu-HU" b="1" dirty="0" err="1"/>
              <a:t>question</a:t>
            </a:r>
            <a:r>
              <a:rPr lang="hu-HU" b="1" dirty="0"/>
              <a:t>.’</a:t>
            </a:r>
            <a:r>
              <a:rPr lang="hu-HU" dirty="0"/>
              <a:t> – I </a:t>
            </a:r>
            <a:r>
              <a:rPr lang="hu-HU" dirty="0" err="1"/>
              <a:t>don’t</a:t>
            </a:r>
            <a:r>
              <a:rPr lang="hu-HU" dirty="0"/>
              <a:t> </a:t>
            </a:r>
            <a:r>
              <a:rPr lang="hu-HU" dirty="0" err="1"/>
              <a:t>know</a:t>
            </a:r>
            <a:r>
              <a:rPr lang="hu-HU" dirty="0"/>
              <a:t> the </a:t>
            </a:r>
            <a:r>
              <a:rPr lang="hu-HU" dirty="0" err="1"/>
              <a:t>quote’s</a:t>
            </a:r>
            <a:r>
              <a:rPr lang="hu-HU" dirty="0"/>
              <a:t> </a:t>
            </a:r>
            <a:r>
              <a:rPr lang="hu-HU" dirty="0" err="1"/>
              <a:t>source</a:t>
            </a:r>
            <a:r>
              <a:rPr lang="hu-HU" dirty="0"/>
              <a:t>, </a:t>
            </a:r>
            <a:r>
              <a:rPr lang="hu-HU" dirty="0" err="1"/>
              <a:t>sorry</a:t>
            </a:r>
            <a:r>
              <a:rPr lang="hu-HU" dirty="0"/>
              <a:t> </a:t>
            </a:r>
            <a:r>
              <a:rPr lang="hu-HU" dirty="0">
                <a:sym typeface="Wingdings" panose="05000000000000000000" pitchFamily="2" charset="2"/>
              </a:rPr>
              <a:t></a:t>
            </a:r>
            <a:endParaRPr lang="hu-HU" dirty="0"/>
          </a:p>
          <a:p>
            <a:pPr lvl="1"/>
            <a:r>
              <a:rPr lang="hu-HU" dirty="0"/>
              <a:t>During / </a:t>
            </a:r>
            <a:r>
              <a:rPr lang="hu-HU" dirty="0" err="1"/>
              <a:t>After</a:t>
            </a:r>
            <a:r>
              <a:rPr lang="hu-HU" dirty="0"/>
              <a:t> the </a:t>
            </a:r>
            <a:r>
              <a:rPr lang="hu-HU" dirty="0" err="1"/>
              <a:t>practice</a:t>
            </a:r>
            <a:r>
              <a:rPr lang="hu-HU" dirty="0"/>
              <a:t> </a:t>
            </a:r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encouraged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post/comment </a:t>
            </a:r>
            <a:r>
              <a:rPr lang="hu-HU" dirty="0" err="1"/>
              <a:t>notes</a:t>
            </a:r>
            <a:r>
              <a:rPr lang="hu-HU" dirty="0"/>
              <a:t>/</a:t>
            </a:r>
            <a:r>
              <a:rPr lang="hu-HU" dirty="0" err="1"/>
              <a:t>questions</a:t>
            </a:r>
            <a:r>
              <a:rPr lang="hu-HU" dirty="0"/>
              <a:t> in the MS Teams </a:t>
            </a:r>
            <a:r>
              <a:rPr lang="hu-HU" dirty="0" err="1"/>
              <a:t>group’s</a:t>
            </a:r>
            <a:r>
              <a:rPr lang="hu-HU" dirty="0"/>
              <a:t> </a:t>
            </a:r>
            <a:r>
              <a:rPr lang="hu-HU" dirty="0" err="1"/>
              <a:t>Practice</a:t>
            </a:r>
            <a:r>
              <a:rPr lang="hu-HU" dirty="0"/>
              <a:t> </a:t>
            </a:r>
            <a:r>
              <a:rPr lang="hu-HU" dirty="0" err="1"/>
              <a:t>channel</a:t>
            </a:r>
            <a:r>
              <a:rPr lang="hu-HU" dirty="0"/>
              <a:t> </a:t>
            </a:r>
            <a:r>
              <a:rPr lang="hu-HU" dirty="0" err="1"/>
              <a:t>for</a:t>
            </a:r>
            <a:r>
              <a:rPr lang="hu-HU" dirty="0"/>
              <a:t> </a:t>
            </a:r>
            <a:r>
              <a:rPr lang="hu-HU" dirty="0" err="1"/>
              <a:t>further</a:t>
            </a:r>
            <a:r>
              <a:rPr lang="hu-HU" dirty="0"/>
              <a:t> </a:t>
            </a:r>
            <a:r>
              <a:rPr lang="hu-HU" dirty="0" err="1"/>
              <a:t>discussion</a:t>
            </a:r>
            <a:r>
              <a:rPr lang="hu-HU" dirty="0"/>
              <a:t>. – </a:t>
            </a:r>
            <a:r>
              <a:rPr lang="hu-HU" dirty="0" err="1"/>
              <a:t>It</a:t>
            </a:r>
            <a:r>
              <a:rPr lang="hu-HU" dirty="0"/>
              <a:t> is </a:t>
            </a:r>
            <a:r>
              <a:rPr lang="hu-HU" dirty="0" err="1"/>
              <a:t>completely</a:t>
            </a:r>
            <a:r>
              <a:rPr lang="hu-HU" dirty="0"/>
              <a:t> </a:t>
            </a:r>
            <a:r>
              <a:rPr lang="hu-HU" dirty="0" err="1"/>
              <a:t>Yours</a:t>
            </a:r>
            <a:r>
              <a:rPr lang="hu-HU" dirty="0"/>
              <a:t>, I am </a:t>
            </a:r>
            <a:r>
              <a:rPr lang="hu-HU" dirty="0" err="1"/>
              <a:t>only</a:t>
            </a:r>
            <a:r>
              <a:rPr lang="hu-HU" dirty="0"/>
              <a:t> a </a:t>
            </a:r>
            <a:r>
              <a:rPr lang="hu-HU" dirty="0" err="1"/>
              <a:t>moderator</a:t>
            </a:r>
            <a:r>
              <a:rPr lang="hu-HU" dirty="0"/>
              <a:t> </a:t>
            </a:r>
            <a:r>
              <a:rPr lang="hu-HU" dirty="0" err="1"/>
              <a:t>there</a:t>
            </a:r>
            <a:r>
              <a:rPr lang="hu-HU" dirty="0"/>
              <a:t>.</a:t>
            </a:r>
          </a:p>
          <a:p>
            <a:pPr lvl="1"/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are</a:t>
            </a:r>
            <a:r>
              <a:rPr lang="hu-HU" dirty="0"/>
              <a:t> </a:t>
            </a:r>
            <a:r>
              <a:rPr lang="hu-HU" dirty="0" err="1"/>
              <a:t>welcome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ask</a:t>
            </a:r>
            <a:r>
              <a:rPr lang="hu-HU" dirty="0"/>
              <a:t> </a:t>
            </a:r>
            <a:r>
              <a:rPr lang="hu-HU" dirty="0" err="1"/>
              <a:t>me</a:t>
            </a:r>
            <a:r>
              <a:rPr lang="hu-HU" dirty="0"/>
              <a:t> </a:t>
            </a:r>
            <a:r>
              <a:rPr lang="hu-HU" dirty="0" err="1"/>
              <a:t>questions</a:t>
            </a:r>
            <a:r>
              <a:rPr lang="hu-HU" dirty="0"/>
              <a:t> </a:t>
            </a:r>
            <a:r>
              <a:rPr lang="hu-HU" dirty="0" err="1"/>
              <a:t>before</a:t>
            </a:r>
            <a:r>
              <a:rPr lang="hu-HU" dirty="0"/>
              <a:t>/</a:t>
            </a:r>
            <a:r>
              <a:rPr lang="hu-HU" dirty="0" err="1"/>
              <a:t>after</a:t>
            </a:r>
            <a:r>
              <a:rPr lang="hu-HU" dirty="0"/>
              <a:t> the </a:t>
            </a:r>
            <a:r>
              <a:rPr lang="hu-HU" dirty="0" err="1"/>
              <a:t>practice</a:t>
            </a:r>
            <a:r>
              <a:rPr lang="hu-HU" dirty="0"/>
              <a:t> </a:t>
            </a:r>
            <a:r>
              <a:rPr lang="hu-HU" dirty="0" err="1"/>
              <a:t>as</a:t>
            </a:r>
            <a:r>
              <a:rPr lang="hu-HU" dirty="0"/>
              <a:t> </a:t>
            </a:r>
            <a:r>
              <a:rPr lang="hu-HU" dirty="0" err="1"/>
              <a:t>well</a:t>
            </a:r>
            <a:r>
              <a:rPr lang="hu-HU" dirty="0"/>
              <a:t>, </a:t>
            </a:r>
            <a:r>
              <a:rPr lang="hu-HU" dirty="0" err="1"/>
              <a:t>via</a:t>
            </a:r>
            <a:r>
              <a:rPr lang="hu-HU" dirty="0"/>
              <a:t> e-mail, MS Teams </a:t>
            </a:r>
            <a:r>
              <a:rPr lang="hu-HU" dirty="0" err="1"/>
              <a:t>or</a:t>
            </a:r>
            <a:r>
              <a:rPr lang="hu-HU" dirty="0"/>
              <a:t> in-</a:t>
            </a:r>
            <a:r>
              <a:rPr lang="hu-HU" dirty="0" err="1"/>
              <a:t>person</a:t>
            </a:r>
            <a:r>
              <a:rPr lang="hu-HU" dirty="0"/>
              <a:t> </a:t>
            </a:r>
            <a:r>
              <a:rPr lang="hu-HU" dirty="0" err="1"/>
              <a:t>at</a:t>
            </a:r>
            <a:r>
              <a:rPr lang="hu-HU" dirty="0"/>
              <a:t> the </a:t>
            </a:r>
            <a:r>
              <a:rPr lang="hu-HU" dirty="0" err="1"/>
              <a:t>department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DDCBAB7D-B5DF-70DC-ADA0-85ED3269AD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A6C5B172-DFBC-1405-B69C-54F0E2191A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be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form</a:t>
            </a:r>
            <a:r>
              <a:rPr lang="hu-HU" dirty="0"/>
              <a:t> of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practices</a:t>
            </a:r>
            <a:r>
              <a:rPr lang="hu-HU" dirty="0"/>
              <a:t>?</a:t>
            </a:r>
            <a:endParaRPr lang="en-US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7CF2EC15-7F1B-C32A-1EBD-241810F5B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4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16467704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2D60C753-A239-F5D8-F592-544D18ACE6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>
                <a:solidFill>
                  <a:schemeClr val="tx1"/>
                </a:solidFill>
              </a:rPr>
              <a:t>2 </a:t>
            </a:r>
            <a:r>
              <a:rPr lang="hu-HU" dirty="0" err="1">
                <a:solidFill>
                  <a:schemeClr val="tx1"/>
                </a:solidFill>
              </a:rPr>
              <a:t>Assessment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during</a:t>
            </a:r>
            <a:r>
              <a:rPr lang="hu-HU" dirty="0">
                <a:solidFill>
                  <a:schemeClr val="tx1"/>
                </a:solidFill>
              </a:rPr>
              <a:t> the </a:t>
            </a:r>
            <a:r>
              <a:rPr lang="hu-HU" dirty="0" err="1">
                <a:solidFill>
                  <a:schemeClr val="tx1"/>
                </a:solidFill>
              </a:rPr>
              <a:t>practice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after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each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bigger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topic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Programming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tasks</a:t>
            </a:r>
            <a:r>
              <a:rPr lang="hu-HU" dirty="0">
                <a:solidFill>
                  <a:schemeClr val="tx1"/>
                </a:solidFill>
              </a:rPr>
              <a:t> (</a:t>
            </a:r>
            <a:r>
              <a:rPr lang="hu-HU" dirty="0" err="1">
                <a:solidFill>
                  <a:schemeClr val="tx1"/>
                </a:solidFill>
              </a:rPr>
              <a:t>open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book</a:t>
            </a:r>
            <a:r>
              <a:rPr lang="hu-HU" dirty="0">
                <a:solidFill>
                  <a:schemeClr val="tx1"/>
                </a:solidFill>
              </a:rPr>
              <a:t> policy)</a:t>
            </a:r>
          </a:p>
          <a:p>
            <a:pPr lvl="1"/>
            <a:r>
              <a:rPr lang="hu-HU" dirty="0">
                <a:solidFill>
                  <a:schemeClr val="tx1"/>
                </a:solidFill>
              </a:rPr>
              <a:t>During </a:t>
            </a:r>
            <a:r>
              <a:rPr lang="hu-HU" dirty="0" err="1">
                <a:solidFill>
                  <a:schemeClr val="tx1"/>
                </a:solidFill>
              </a:rPr>
              <a:t>practice</a:t>
            </a:r>
            <a:r>
              <a:rPr lang="hu-HU" dirty="0">
                <a:solidFill>
                  <a:schemeClr val="tx1"/>
                </a:solidFill>
              </a:rPr>
              <a:t> (90 min) </a:t>
            </a:r>
            <a:r>
              <a:rPr lang="hu-HU" dirty="0" err="1">
                <a:solidFill>
                  <a:schemeClr val="tx1"/>
                </a:solidFill>
              </a:rPr>
              <a:t>codes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needs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to</a:t>
            </a:r>
            <a:r>
              <a:rPr lang="hu-HU" dirty="0">
                <a:solidFill>
                  <a:schemeClr val="tx1"/>
                </a:solidFill>
              </a:rPr>
              <a:t> be </a:t>
            </a:r>
            <a:r>
              <a:rPr lang="hu-HU" dirty="0" err="1">
                <a:solidFill>
                  <a:schemeClr val="tx1"/>
                </a:solidFill>
              </a:rPr>
              <a:t>finished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After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the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assessment</a:t>
            </a:r>
            <a:r>
              <a:rPr lang="hu-HU" dirty="0">
                <a:solidFill>
                  <a:schemeClr val="tx1"/>
                </a:solidFill>
              </a:rPr>
              <a:t>, 2 </a:t>
            </a:r>
            <a:r>
              <a:rPr lang="hu-HU" dirty="0" err="1">
                <a:solidFill>
                  <a:schemeClr val="tx1"/>
                </a:solidFill>
              </a:rPr>
              <a:t>days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are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given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to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send</a:t>
            </a:r>
            <a:r>
              <a:rPr lang="hu-HU" dirty="0">
                <a:solidFill>
                  <a:schemeClr val="tx1"/>
                </a:solidFill>
              </a:rPr>
              <a:t> a </a:t>
            </a:r>
            <a:r>
              <a:rPr lang="hu-HU" dirty="0" err="1">
                <a:solidFill>
                  <a:schemeClr val="tx1"/>
                </a:solidFill>
              </a:rPr>
              <a:t>one-pager</a:t>
            </a:r>
            <a:r>
              <a:rPr lang="hu-HU" dirty="0">
                <a:solidFill>
                  <a:schemeClr val="tx1"/>
                </a:solidFill>
              </a:rPr>
              <a:t> „</a:t>
            </a:r>
            <a:r>
              <a:rPr lang="hu-HU" dirty="0" err="1">
                <a:solidFill>
                  <a:schemeClr val="tx1"/>
                </a:solidFill>
              </a:rPr>
              <a:t>documentation</a:t>
            </a:r>
            <a:r>
              <a:rPr lang="hu-HU" dirty="0">
                <a:solidFill>
                  <a:schemeClr val="tx1"/>
                </a:solidFill>
              </a:rPr>
              <a:t>” of </a:t>
            </a:r>
            <a:r>
              <a:rPr lang="hu-HU" dirty="0" err="1">
                <a:solidFill>
                  <a:schemeClr val="tx1"/>
                </a:solidFill>
              </a:rPr>
              <a:t>the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work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given</a:t>
            </a:r>
            <a:endParaRPr lang="hu-HU" dirty="0">
              <a:solidFill>
                <a:schemeClr val="tx1"/>
              </a:solidFill>
            </a:endParaRPr>
          </a:p>
          <a:p>
            <a:pPr lvl="1"/>
            <a:r>
              <a:rPr lang="hu-HU" dirty="0" err="1">
                <a:solidFill>
                  <a:schemeClr val="tx1"/>
                </a:solidFill>
              </a:rPr>
              <a:t>Each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assessment</a:t>
            </a:r>
            <a:r>
              <a:rPr lang="hu-HU" dirty="0">
                <a:solidFill>
                  <a:schemeClr val="tx1"/>
                </a:solidFill>
              </a:rPr>
              <a:t> has 15% in the </a:t>
            </a:r>
            <a:r>
              <a:rPr lang="hu-HU" dirty="0" err="1">
                <a:solidFill>
                  <a:schemeClr val="tx1"/>
                </a:solidFill>
              </a:rPr>
              <a:t>final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grade</a:t>
            </a:r>
            <a:endParaRPr lang="hu-HU" dirty="0">
              <a:solidFill>
                <a:schemeClr val="tx1"/>
              </a:solidFill>
            </a:endParaRPr>
          </a:p>
          <a:p>
            <a:pPr marL="0" indent="0">
              <a:buNone/>
            </a:pPr>
            <a:endParaRPr lang="hu-HU" dirty="0">
              <a:solidFill>
                <a:srgbClr val="FF0000"/>
              </a:solidFill>
            </a:endParaRPr>
          </a:p>
          <a:p>
            <a:r>
              <a:rPr lang="hu-HU" dirty="0" err="1">
                <a:solidFill>
                  <a:schemeClr val="tx1"/>
                </a:solidFill>
              </a:rPr>
              <a:t>Completion</a:t>
            </a:r>
            <a:r>
              <a:rPr lang="hu-HU" dirty="0">
                <a:solidFill>
                  <a:schemeClr val="tx1"/>
                </a:solidFill>
              </a:rPr>
              <a:t> (</a:t>
            </a:r>
            <a:r>
              <a:rPr lang="hu-HU" dirty="0" err="1">
                <a:solidFill>
                  <a:schemeClr val="tx1"/>
                </a:solidFill>
              </a:rPr>
              <a:t>understanding</a:t>
            </a:r>
            <a:r>
              <a:rPr lang="hu-HU" dirty="0">
                <a:solidFill>
                  <a:schemeClr val="tx1"/>
                </a:solidFill>
              </a:rPr>
              <a:t>) of </a:t>
            </a:r>
            <a:r>
              <a:rPr lang="hu-HU" dirty="0" err="1">
                <a:solidFill>
                  <a:schemeClr val="tx1"/>
                </a:solidFill>
              </a:rPr>
              <a:t>the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current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material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from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week-to-week</a:t>
            </a:r>
            <a:r>
              <a:rPr lang="hu-HU" dirty="0">
                <a:solidFill>
                  <a:schemeClr val="tx1"/>
                </a:solidFill>
              </a:rPr>
              <a:t>. (</a:t>
            </a:r>
            <a:r>
              <a:rPr lang="hu-HU" dirty="0" err="1">
                <a:solidFill>
                  <a:schemeClr val="tx1"/>
                </a:solidFill>
              </a:rPr>
              <a:t>questions</a:t>
            </a:r>
            <a:r>
              <a:rPr lang="hu-HU" dirty="0">
                <a:solidFill>
                  <a:schemeClr val="tx1"/>
                </a:solidFill>
              </a:rPr>
              <a:t> in </a:t>
            </a:r>
            <a:r>
              <a:rPr lang="hu-HU" dirty="0" err="1">
                <a:solidFill>
                  <a:schemeClr val="tx1"/>
                </a:solidFill>
              </a:rPr>
              <a:t>the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assessments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will</a:t>
            </a:r>
            <a:r>
              <a:rPr lang="hu-HU" dirty="0">
                <a:solidFill>
                  <a:schemeClr val="tx1"/>
                </a:solidFill>
              </a:rPr>
              <a:t> be </a:t>
            </a:r>
            <a:r>
              <a:rPr lang="hu-HU" dirty="0" err="1">
                <a:solidFill>
                  <a:schemeClr val="tx1"/>
                </a:solidFill>
              </a:rPr>
              <a:t>asked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from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the</a:t>
            </a:r>
            <a:r>
              <a:rPr lang="hu-HU" dirty="0">
                <a:solidFill>
                  <a:schemeClr val="tx1"/>
                </a:solidFill>
              </a:rPr>
              <a:t> </a:t>
            </a:r>
            <a:r>
              <a:rPr lang="hu-HU" dirty="0" err="1">
                <a:solidFill>
                  <a:schemeClr val="tx1"/>
                </a:solidFill>
              </a:rPr>
              <a:t>material</a:t>
            </a:r>
            <a:r>
              <a:rPr lang="hu-HU" dirty="0">
                <a:solidFill>
                  <a:schemeClr val="tx1"/>
                </a:solidFill>
              </a:rPr>
              <a:t>.)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BD5EC13A-60AA-2224-A733-342BCCC5F8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9593E8AE-2C94-3051-2C0D-8A3FF50058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What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be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requirements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practice</a:t>
            </a:r>
            <a:r>
              <a:rPr lang="hu-HU" dirty="0"/>
              <a:t>?</a:t>
            </a:r>
            <a:endParaRPr lang="en-US" dirty="0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6F1A493D-6A75-C8AE-814B-9D5DFCAC91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5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28110284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8F2DD008-E63C-AC36-8387-529C124BDF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 err="1"/>
              <a:t>It</a:t>
            </a:r>
            <a:r>
              <a:rPr lang="hu-HU" dirty="0"/>
              <a:t> is </a:t>
            </a:r>
            <a:r>
              <a:rPr lang="hu-HU" dirty="0" err="1"/>
              <a:t>awailable</a:t>
            </a:r>
            <a:r>
              <a:rPr lang="hu-HU" dirty="0"/>
              <a:t> </a:t>
            </a:r>
            <a:r>
              <a:rPr lang="hu-HU" dirty="0" err="1"/>
              <a:t>at</a:t>
            </a:r>
            <a:r>
              <a:rPr lang="hu-HU" dirty="0"/>
              <a:t>:</a:t>
            </a:r>
          </a:p>
          <a:p>
            <a:pPr lvl="1"/>
            <a:r>
              <a:rPr lang="en-US" dirty="0">
                <a:hlinkClick r:id="rId2"/>
              </a:rPr>
              <a:t>https://gitlab.com/aidept_mitsz/ros-for-non-robot-specialists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will</a:t>
            </a:r>
            <a:r>
              <a:rPr lang="hu-HU" dirty="0"/>
              <a:t> </a:t>
            </a:r>
            <a:r>
              <a:rPr lang="hu-HU" dirty="0" err="1"/>
              <a:t>need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log in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following</a:t>
            </a:r>
            <a:r>
              <a:rPr lang="hu-HU" dirty="0"/>
              <a:t> account:</a:t>
            </a:r>
          </a:p>
          <a:p>
            <a:pPr lvl="1"/>
            <a:r>
              <a:rPr lang="hu-HU" dirty="0" err="1"/>
              <a:t>AIDept_student</a:t>
            </a:r>
            <a:endParaRPr lang="hu-HU" dirty="0"/>
          </a:p>
          <a:p>
            <a:pPr lvl="1"/>
            <a:r>
              <a:rPr lang="hu-HU" dirty="0" err="1"/>
              <a:t>psw</a:t>
            </a:r>
            <a:r>
              <a:rPr lang="hu-HU" dirty="0"/>
              <a:t>: </a:t>
            </a:r>
            <a:r>
              <a:rPr lang="hu-HU" dirty="0" err="1"/>
              <a:t>ELTE_AIDept</a:t>
            </a:r>
            <a:endParaRPr lang="hu-HU" dirty="0"/>
          </a:p>
          <a:p>
            <a:r>
              <a:rPr lang="hu-HU" dirty="0" err="1"/>
              <a:t>You</a:t>
            </a:r>
            <a:r>
              <a:rPr lang="hu-HU" dirty="0"/>
              <a:t> </a:t>
            </a:r>
            <a:r>
              <a:rPr lang="hu-HU" dirty="0" err="1"/>
              <a:t>click</a:t>
            </a:r>
            <a:r>
              <a:rPr lang="hu-HU" dirty="0"/>
              <a:t> </a:t>
            </a:r>
            <a:r>
              <a:rPr lang="hu-HU" dirty="0" err="1"/>
              <a:t>on</a:t>
            </a:r>
            <a:r>
              <a:rPr lang="hu-HU" dirty="0"/>
              <a:t> Wiki and </a:t>
            </a:r>
            <a:r>
              <a:rPr lang="hu-HU" dirty="0" err="1"/>
              <a:t>choose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current</a:t>
            </a:r>
            <a:r>
              <a:rPr lang="hu-HU" dirty="0"/>
              <a:t> </a:t>
            </a:r>
            <a:r>
              <a:rPr lang="hu-HU" dirty="0" err="1"/>
              <a:t>practice</a:t>
            </a:r>
            <a:r>
              <a:rPr lang="hu-HU" dirty="0"/>
              <a:t> </a:t>
            </a:r>
            <a:r>
              <a:rPr lang="hu-HU" dirty="0" err="1"/>
              <a:t>material</a:t>
            </a:r>
            <a:r>
              <a:rPr lang="hu-HU" dirty="0"/>
              <a:t>.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12AE1D79-0EEB-0C6A-2A1B-98C270F857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05A38A6-AA65-1258-5A98-0DD2B11739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6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5C22A0AE-E92D-0564-E8D6-AF08E96DD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Where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</a:t>
            </a:r>
            <a:r>
              <a:rPr lang="hu-HU" dirty="0" err="1"/>
              <a:t>find</a:t>
            </a:r>
            <a:r>
              <a:rPr lang="hu-HU" dirty="0"/>
              <a:t> </a:t>
            </a:r>
            <a:r>
              <a:rPr lang="hu-HU" dirty="0" err="1"/>
              <a:t>the</a:t>
            </a:r>
            <a:r>
              <a:rPr lang="hu-HU" dirty="0"/>
              <a:t> </a:t>
            </a:r>
            <a:r>
              <a:rPr lang="hu-HU" dirty="0" err="1"/>
              <a:t>material</a:t>
            </a:r>
            <a:r>
              <a:rPr lang="hu-HU" dirty="0"/>
              <a:t>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713945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nline médiaelem 6" title="ROS Introduction (captioned)">
            <a:hlinkClick r:id="" action="ppaction://media"/>
            <a:extLst>
              <a:ext uri="{FF2B5EF4-FFF2-40B4-BE49-F238E27FC236}">
                <a16:creationId xmlns:a16="http://schemas.microsoft.com/office/drawing/2014/main" id="{64130019-0135-D8F3-E064-8D8019EB630B}"/>
              </a:ext>
            </a:extLst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2227263" y="1549400"/>
            <a:ext cx="7735887" cy="4351338"/>
          </a:xfrm>
          <a:prstGeom prst="rect">
            <a:avLst/>
          </a:prstGeom>
        </p:spPr>
      </p:pic>
      <p:sp>
        <p:nvSpPr>
          <p:cNvPr id="4" name="Élőláb helye 3">
            <a:extLst>
              <a:ext uri="{FF2B5EF4-FFF2-40B4-BE49-F238E27FC236}">
                <a16:creationId xmlns:a16="http://schemas.microsoft.com/office/drawing/2014/main" id="{62C896A1-A81C-8822-E23D-BE66AB0F82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6" name="Cím 5">
            <a:extLst>
              <a:ext uri="{FF2B5EF4-FFF2-40B4-BE49-F238E27FC236}">
                <a16:creationId xmlns:a16="http://schemas.microsoft.com/office/drawing/2014/main" id="{01A82BAA-8737-C13E-6C11-F4719668F0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 err="1"/>
              <a:t>Short</a:t>
            </a:r>
            <a:r>
              <a:rPr lang="hu-HU" dirty="0"/>
              <a:t> </a:t>
            </a:r>
            <a:r>
              <a:rPr lang="hu-HU" dirty="0" err="1"/>
              <a:t>intro</a:t>
            </a:r>
            <a:r>
              <a:rPr lang="hu-HU" dirty="0"/>
              <a:t> </a:t>
            </a:r>
            <a:r>
              <a:rPr lang="hu-HU" dirty="0" err="1"/>
              <a:t>to</a:t>
            </a:r>
            <a:r>
              <a:rPr lang="hu-HU" dirty="0"/>
              <a:t> ROS</a:t>
            </a:r>
            <a:endParaRPr lang="en-US" dirty="0"/>
          </a:p>
        </p:txBody>
      </p:sp>
      <p:sp>
        <p:nvSpPr>
          <p:cNvPr id="8" name="Dia számának helye 7">
            <a:extLst>
              <a:ext uri="{FF2B5EF4-FFF2-40B4-BE49-F238E27FC236}">
                <a16:creationId xmlns:a16="http://schemas.microsoft.com/office/drawing/2014/main" id="{DA534837-1EBA-B7D6-D1F6-93C6FB7168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7</a:t>
            </a:fld>
            <a:endParaRPr lang="hu-HU" dirty="0"/>
          </a:p>
        </p:txBody>
      </p:sp>
    </p:spTree>
    <p:extLst>
      <p:ext uri="{BB962C8B-B14F-4D97-AF65-F5344CB8AC3E}">
        <p14:creationId xmlns:p14="http://schemas.microsoft.com/office/powerpoint/2010/main" val="694075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7D5298F5-648B-FEFA-80D3-5B629BAAAE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1"/>
            <a:ext cx="7723909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hu-HU" dirty="0">
                <a:solidFill>
                  <a:schemeClr val="tx1"/>
                </a:solidFill>
              </a:rPr>
              <a:t>„</a:t>
            </a:r>
            <a:r>
              <a:rPr lang="en-US" dirty="0">
                <a:solidFill>
                  <a:schemeClr val="tx1"/>
                </a:solidFill>
              </a:rPr>
              <a:t>ROS is an </a:t>
            </a:r>
            <a:r>
              <a:rPr lang="en-US" b="1" dirty="0">
                <a:solidFill>
                  <a:schemeClr val="tx1"/>
                </a:solidFill>
              </a:rPr>
              <a:t>open-source, meta-operating system</a:t>
            </a:r>
            <a:r>
              <a:rPr lang="en-US" dirty="0">
                <a:solidFill>
                  <a:schemeClr val="tx1"/>
                </a:solidFill>
              </a:rPr>
              <a:t> for your robot. It provides the </a:t>
            </a:r>
            <a:r>
              <a:rPr lang="en-US" i="1" dirty="0">
                <a:solidFill>
                  <a:schemeClr val="tx1"/>
                </a:solidFill>
              </a:rPr>
              <a:t>services</a:t>
            </a:r>
            <a:r>
              <a:rPr lang="en-US" dirty="0">
                <a:solidFill>
                  <a:schemeClr val="tx1"/>
                </a:solidFill>
              </a:rPr>
              <a:t> you would expect from an operating system, including </a:t>
            </a:r>
            <a:r>
              <a:rPr lang="en-US" b="1" dirty="0">
                <a:solidFill>
                  <a:schemeClr val="tx1"/>
                </a:solidFill>
              </a:rPr>
              <a:t>hardware abstraction, low-level device control, implementation of commonly-used functionality, message-passing between processes</a:t>
            </a:r>
            <a:r>
              <a:rPr lang="en-US" dirty="0">
                <a:solidFill>
                  <a:schemeClr val="tx1"/>
                </a:solidFill>
              </a:rPr>
              <a:t>, and </a:t>
            </a:r>
            <a:r>
              <a:rPr lang="en-US" b="1" dirty="0">
                <a:solidFill>
                  <a:schemeClr val="tx1"/>
                </a:solidFill>
              </a:rPr>
              <a:t>package management</a:t>
            </a:r>
            <a:r>
              <a:rPr lang="en-US" dirty="0">
                <a:solidFill>
                  <a:schemeClr val="tx1"/>
                </a:solidFill>
              </a:rPr>
              <a:t>. It also provides tools and libraries for </a:t>
            </a:r>
            <a:r>
              <a:rPr lang="en-US" b="1" dirty="0">
                <a:solidFill>
                  <a:schemeClr val="tx1"/>
                </a:solidFill>
              </a:rPr>
              <a:t>obtaining, building, writing, and running code across multiple computers</a:t>
            </a:r>
            <a:r>
              <a:rPr lang="en-US" dirty="0">
                <a:solidFill>
                  <a:schemeClr val="tx1"/>
                </a:solidFill>
              </a:rPr>
              <a:t>.</a:t>
            </a:r>
            <a:r>
              <a:rPr lang="hu-HU" dirty="0">
                <a:solidFill>
                  <a:schemeClr val="tx1"/>
                </a:solidFill>
              </a:rPr>
              <a:t>” – ROS1 Wiki </a:t>
            </a:r>
            <a:r>
              <a:rPr lang="hu-HU" dirty="0" err="1">
                <a:solidFill>
                  <a:schemeClr val="tx1"/>
                </a:solidFill>
              </a:rPr>
              <a:t>introduction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7F80467E-63E9-FA3F-9066-D6602E7524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D050448-3730-854C-825F-9F941939B6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8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E95B2D79-3E34-66BA-E107-D5F1D6EB03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ROS - I</a:t>
            </a:r>
            <a:endParaRPr lang="en-US" dirty="0"/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35046444-10DF-000A-FBDF-8B34D7261564}"/>
              </a:ext>
            </a:extLst>
          </p:cNvPr>
          <p:cNvSpPr txBox="1"/>
          <p:nvPr/>
        </p:nvSpPr>
        <p:spPr>
          <a:xfrm>
            <a:off x="8773628" y="5405017"/>
            <a:ext cx="31782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 err="1"/>
              <a:t>Used</a:t>
            </a:r>
            <a:r>
              <a:rPr lang="hu-HU" dirty="0"/>
              <a:t> </a:t>
            </a:r>
            <a:r>
              <a:rPr lang="hu-HU" dirty="0" err="1"/>
              <a:t>distribution’s</a:t>
            </a:r>
            <a:r>
              <a:rPr lang="hu-HU" dirty="0"/>
              <a:t> </a:t>
            </a:r>
            <a:r>
              <a:rPr lang="hu-HU" dirty="0" err="1"/>
              <a:t>logo</a:t>
            </a:r>
            <a:r>
              <a:rPr lang="hu-HU" dirty="0"/>
              <a:t>. </a:t>
            </a:r>
            <a:r>
              <a:rPr lang="hu-HU" dirty="0" err="1">
                <a:hlinkClick r:id="rId2"/>
              </a:rPr>
              <a:t>source</a:t>
            </a:r>
            <a:r>
              <a:rPr lang="hu-HU" dirty="0">
                <a:hlinkClick r:id="rId3"/>
              </a:rPr>
              <a:t> </a:t>
            </a:r>
            <a:endParaRPr lang="en-US" dirty="0"/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BDD17773-5292-3BA7-3893-88EC8AABC84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29576" y="1548721"/>
            <a:ext cx="3030287" cy="35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691574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artalom helye 1">
            <a:extLst>
              <a:ext uri="{FF2B5EF4-FFF2-40B4-BE49-F238E27FC236}">
                <a16:creationId xmlns:a16="http://schemas.microsoft.com/office/drawing/2014/main" id="{174AF869-D7A8-3A7B-2289-0CB11874B6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48721"/>
            <a:ext cx="7023265" cy="4351338"/>
          </a:xfrm>
        </p:spPr>
        <p:txBody>
          <a:bodyPr/>
          <a:lstStyle/>
          <a:p>
            <a:pPr marL="0" indent="0" algn="just">
              <a:buNone/>
            </a:pPr>
            <a:r>
              <a:rPr lang="hu-HU" b="0" i="0" dirty="0">
                <a:solidFill>
                  <a:srgbClr val="333333"/>
                </a:solidFill>
                <a:effectLst/>
                <a:latin typeface="Helvetica Neue"/>
              </a:rPr>
              <a:t>„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The ROS runtime "graph" is a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peer-to-peer network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of processes (</a:t>
            </a:r>
            <a:r>
              <a:rPr lang="en-US" b="0" i="1" dirty="0">
                <a:solidFill>
                  <a:srgbClr val="333333"/>
                </a:solidFill>
                <a:effectLst/>
                <a:latin typeface="Helvetica Neue"/>
              </a:rPr>
              <a:t>potentially distributed across machines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) that are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loosely coupled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using the ROS communication infrastructure. ROS implements several different styles of communication, including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synchronous RPC-style communication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over </a:t>
            </a:r>
            <a:r>
              <a:rPr lang="en-US" b="0" i="0" u="none" strike="noStrike" dirty="0">
                <a:solidFill>
                  <a:srgbClr val="2B7FCF"/>
                </a:solidFill>
                <a:effectLst/>
                <a:latin typeface="Helvetica Neue"/>
                <a:hlinkClick r:id="rId2"/>
              </a:rPr>
              <a:t>services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,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asynchronous streaming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of data over </a:t>
            </a:r>
            <a:r>
              <a:rPr lang="en-US" b="0" i="0" u="none" strike="noStrike" dirty="0">
                <a:solidFill>
                  <a:srgbClr val="2B7FCF"/>
                </a:solidFill>
                <a:effectLst/>
                <a:latin typeface="Helvetica Neue"/>
                <a:hlinkClick r:id="rId3"/>
              </a:rPr>
              <a:t>topics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, and </a:t>
            </a:r>
            <a:r>
              <a:rPr lang="en-US" b="1" i="0" dirty="0">
                <a:solidFill>
                  <a:srgbClr val="333333"/>
                </a:solidFill>
                <a:effectLst/>
                <a:latin typeface="Helvetica Neue"/>
              </a:rPr>
              <a:t>storage of data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 on a </a:t>
            </a:r>
            <a:r>
              <a:rPr lang="en-US" b="0" i="0" u="none" strike="noStrike" dirty="0">
                <a:solidFill>
                  <a:srgbClr val="2B7FCF"/>
                </a:solidFill>
                <a:effectLst/>
                <a:latin typeface="Helvetica Neue"/>
                <a:hlinkClick r:id="rId4"/>
              </a:rPr>
              <a:t>Parameter Server</a:t>
            </a:r>
            <a:r>
              <a:rPr lang="en-US" b="0" i="0" dirty="0">
                <a:solidFill>
                  <a:srgbClr val="333333"/>
                </a:solidFill>
                <a:effectLst/>
                <a:latin typeface="Helvetica Neue"/>
              </a:rPr>
              <a:t>.</a:t>
            </a:r>
            <a:r>
              <a:rPr lang="hu-HU" b="0" i="0" dirty="0">
                <a:solidFill>
                  <a:srgbClr val="333333"/>
                </a:solidFill>
                <a:effectLst/>
                <a:latin typeface="Helvetica Neue"/>
              </a:rPr>
              <a:t>” – ROS Wiki</a:t>
            </a:r>
            <a:endParaRPr lang="en-US" dirty="0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F96ECB05-0EE8-A50A-2A53-C7C91C3C6C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hu-HU"/>
              <a:t>ROS Introduction</a:t>
            </a:r>
            <a:endParaRPr lang="hu-HU" dirty="0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10B7FCAF-69D4-5321-261E-5C659B3DF7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F7ECEBC-3B63-4262-8BE9-06366B519A9F}" type="slidenum">
              <a:rPr lang="hu-HU" smtClean="0"/>
              <a:pPr/>
              <a:t>9</a:t>
            </a:fld>
            <a:endParaRPr lang="hu-HU" dirty="0"/>
          </a:p>
        </p:txBody>
      </p:sp>
      <p:sp>
        <p:nvSpPr>
          <p:cNvPr id="5" name="Cím 4">
            <a:extLst>
              <a:ext uri="{FF2B5EF4-FFF2-40B4-BE49-F238E27FC236}">
                <a16:creationId xmlns:a16="http://schemas.microsoft.com/office/drawing/2014/main" id="{852E1C9F-E110-F7FD-51AC-F3D4F1B0C8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ROS - II</a:t>
            </a:r>
            <a:endParaRPr lang="en-US" dirty="0"/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0051486-F895-D380-1AE5-7AEEB218F6A7}"/>
              </a:ext>
            </a:extLst>
          </p:cNvPr>
          <p:cNvSpPr txBox="1"/>
          <p:nvPr/>
        </p:nvSpPr>
        <p:spPr>
          <a:xfrm>
            <a:off x="8586406" y="5463776"/>
            <a:ext cx="3404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hu-HU" dirty="0"/>
              <a:t>ROS2 </a:t>
            </a:r>
            <a:r>
              <a:rPr lang="hu-HU" dirty="0" err="1"/>
              <a:t>current</a:t>
            </a:r>
            <a:r>
              <a:rPr lang="hu-HU" dirty="0"/>
              <a:t> </a:t>
            </a:r>
            <a:r>
              <a:rPr lang="hu-HU" dirty="0" err="1"/>
              <a:t>Distro’s</a:t>
            </a:r>
            <a:r>
              <a:rPr lang="hu-HU" dirty="0"/>
              <a:t> </a:t>
            </a:r>
            <a:r>
              <a:rPr lang="hu-HU" dirty="0" err="1"/>
              <a:t>Logo</a:t>
            </a:r>
            <a:r>
              <a:rPr lang="hu-HU" dirty="0"/>
              <a:t>. </a:t>
            </a:r>
            <a:r>
              <a:rPr lang="hu-HU" dirty="0" err="1">
                <a:hlinkClick r:id="rId5"/>
              </a:rPr>
              <a:t>source</a:t>
            </a:r>
            <a:endParaRPr lang="en-US" dirty="0"/>
          </a:p>
        </p:txBody>
      </p:sp>
      <p:pic>
        <p:nvPicPr>
          <p:cNvPr id="7" name="Picture 2">
            <a:extLst>
              <a:ext uri="{FF2B5EF4-FFF2-40B4-BE49-F238E27FC236}">
                <a16:creationId xmlns:a16="http://schemas.microsoft.com/office/drawing/2014/main" id="{FA49FD39-E2E2-5E7A-146C-D9CC90421D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05122" y="1548721"/>
            <a:ext cx="3166963" cy="38604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5524824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kumentum" ma:contentTypeID="0x0101003E8C43DB781AF245935B660B6AB3A456" ma:contentTypeVersion="0" ma:contentTypeDescription="Új dokumentum létrehozása." ma:contentTypeScope="" ma:versionID="e90a93e8322e0cb1d85faaa9cea1129e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f7af5af6639fca6992108c272a16dc73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artalomtípus"/>
        <xsd:element ref="dc:title" minOccurs="0" maxOccurs="1" ma:index="4" ma:displayName="Cím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0E20D327-A0DB-41B9-BD1D-D7BD05B87897}"/>
</file>

<file path=customXml/itemProps2.xml><?xml version="1.0" encoding="utf-8"?>
<ds:datastoreItem xmlns:ds="http://schemas.openxmlformats.org/officeDocument/2006/customXml" ds:itemID="{26F5A1C9-F46C-4919-8919-A7E8C70F84EC}"/>
</file>

<file path=customXml/itemProps3.xml><?xml version="1.0" encoding="utf-8"?>
<ds:datastoreItem xmlns:ds="http://schemas.openxmlformats.org/officeDocument/2006/customXml" ds:itemID="{1AEAE9A6-8605-407A-8A01-7023F0588614}"/>
</file>

<file path=docProps/app.xml><?xml version="1.0" encoding="utf-8"?>
<Properties xmlns="http://schemas.openxmlformats.org/officeDocument/2006/extended-properties" xmlns:vt="http://schemas.openxmlformats.org/officeDocument/2006/docPropsVTypes">
  <TotalTime>772</TotalTime>
  <Words>1271</Words>
  <Application>Microsoft Office PowerPoint</Application>
  <PresentationFormat>Szélesvásznú</PresentationFormat>
  <Paragraphs>182</Paragraphs>
  <Slides>22</Slides>
  <Notes>0</Notes>
  <HiddenSlides>0</HiddenSlides>
  <MMClips>1</MMClips>
  <ScaleCrop>false</ScaleCrop>
  <HeadingPairs>
    <vt:vector size="6" baseType="variant">
      <vt:variant>
        <vt:lpstr>Használt betűtípusok</vt:lpstr>
      </vt:variant>
      <vt:variant>
        <vt:i4>5</vt:i4>
      </vt:variant>
      <vt:variant>
        <vt:lpstr>Téma</vt:lpstr>
      </vt:variant>
      <vt:variant>
        <vt:i4>1</vt:i4>
      </vt:variant>
      <vt:variant>
        <vt:lpstr>Diacímek</vt:lpstr>
      </vt:variant>
      <vt:variant>
        <vt:i4>22</vt:i4>
      </vt:variant>
    </vt:vector>
  </HeadingPairs>
  <TitlesOfParts>
    <vt:vector size="28" baseType="lpstr">
      <vt:lpstr>Arial</vt:lpstr>
      <vt:lpstr>Calibri</vt:lpstr>
      <vt:lpstr>Helvetica Neue</vt:lpstr>
      <vt:lpstr>Open Sans</vt:lpstr>
      <vt:lpstr>Wingdings</vt:lpstr>
      <vt:lpstr>Office-téma</vt:lpstr>
      <vt:lpstr>AI Robotics – ROS Introduction</vt:lpstr>
      <vt:lpstr>About me</vt:lpstr>
      <vt:lpstr>What will we learn during the practice?</vt:lpstr>
      <vt:lpstr>What will be the form of the practices?</vt:lpstr>
      <vt:lpstr>What will be the requirements on the practice?</vt:lpstr>
      <vt:lpstr>Where to find the material?</vt:lpstr>
      <vt:lpstr>Short intro to ROS</vt:lpstr>
      <vt:lpstr>ROS - I</vt:lpstr>
      <vt:lpstr>ROS - II</vt:lpstr>
      <vt:lpstr>ROS - III</vt:lpstr>
      <vt:lpstr>Some history</vt:lpstr>
      <vt:lpstr>Some history - II</vt:lpstr>
      <vt:lpstr>ROS - IV</vt:lpstr>
      <vt:lpstr>File system level</vt:lpstr>
      <vt:lpstr>Some „definitions”</vt:lpstr>
      <vt:lpstr>Computation graph level</vt:lpstr>
      <vt:lpstr>„Definitions” You will learn on the practicesn</vt:lpstr>
      <vt:lpstr>Loosely connected parts (Communication between Nodes)</vt:lpstr>
      <vt:lpstr>ROS Community Level</vt:lpstr>
      <vt:lpstr>How to start? (What to install?)</vt:lpstr>
      <vt:lpstr>Usefull literature about ROS</vt:lpstr>
      <vt:lpstr>Need some ROS1? We’we got You covered!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Prezentáció címe Prezentáció alcíme</dc:title>
  <dc:creator>Domonkos Márk</dc:creator>
  <cp:lastModifiedBy>Domonkos Márk</cp:lastModifiedBy>
  <cp:revision>2</cp:revision>
  <dcterms:created xsi:type="dcterms:W3CDTF">2022-01-03T10:33:56Z</dcterms:created>
  <dcterms:modified xsi:type="dcterms:W3CDTF">2024-09-06T12:52:38Z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0x0101003E8C43DB781AF245935B660B6AB3A456</vt:lpwstr>
  </property>
</Properties>
</file>

<file path=docProps/thumbnail.jpeg>
</file>